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7b2b32005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2e891143249e4"/>
  </p:sldMasterIdLst>
  <p:sldIdLst>
    <p:sldId xmlns:r="http://schemas.openxmlformats.org/officeDocument/2006/relationships" id="256" r:id="R50104551ffd0455b"/>
    <p:sldId xmlns:r="http://schemas.openxmlformats.org/officeDocument/2006/relationships" id="257" r:id="Rd62d7089217e4cbc"/>
    <p:sldId xmlns:r="http://schemas.openxmlformats.org/officeDocument/2006/relationships" id="258" r:id="Raf7c6e4ff66940c4"/>
    <p:sldId xmlns:r="http://schemas.openxmlformats.org/officeDocument/2006/relationships" id="259" r:id="R0faeaeb4feaf4838"/>
    <p:sldId xmlns:r="http://schemas.openxmlformats.org/officeDocument/2006/relationships" id="260" r:id="R24176ebff26244d2"/>
    <p:sldId xmlns:r="http://schemas.openxmlformats.org/officeDocument/2006/relationships" id="261" r:id="R1513bb09bae341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2e891143249e4" /><Relationship Type="http://schemas.openxmlformats.org/officeDocument/2006/relationships/slide" Target="/ppt/slides/slide1.xml" Id="R50104551ffd0455b" /><Relationship Type="http://schemas.openxmlformats.org/officeDocument/2006/relationships/slide" Target="/ppt/slides/slide2.xml" Id="Rd62d7089217e4cbc" /><Relationship Type="http://schemas.openxmlformats.org/officeDocument/2006/relationships/slide" Target="/ppt/slides/slide3.xml" Id="Raf7c6e4ff66940c4" /><Relationship Type="http://schemas.openxmlformats.org/officeDocument/2006/relationships/slide" Target="/ppt/slides/slide4.xml" Id="R0faeaeb4feaf4838" /><Relationship Type="http://schemas.openxmlformats.org/officeDocument/2006/relationships/slide" Target="/ppt/slides/slide5.xml" Id="R24176ebff26244d2" /><Relationship Type="http://schemas.openxmlformats.org/officeDocument/2006/relationships/slide" Target="/ppt/slides/slide6.xml" Id="R1513bb09bae341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fd1b3ed6f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d17d5d34e4476" /><Relationship Type="http://schemas.openxmlformats.org/officeDocument/2006/relationships/theme" Target="/ppt/slideMasters/theme/theme1.xml" Id="R8a136169f09e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d17d5d34e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c0cd2d99241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0b1ebf90a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6d0269f03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d5987d8d742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96532cf3b46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52c56d69c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