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baa0637e8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f08d5f2d34da2"/>
  </p:sldMasterIdLst>
  <p:sldIdLst>
    <p:sldId xmlns:r="http://schemas.openxmlformats.org/officeDocument/2006/relationships" id="256" r:id="R59b9cea5ee9544b4"/>
    <p:sldId xmlns:r="http://schemas.openxmlformats.org/officeDocument/2006/relationships" id="257" r:id="R6ec377039cdf4f76"/>
    <p:sldId xmlns:r="http://schemas.openxmlformats.org/officeDocument/2006/relationships" id="258" r:id="Rc8e06537877b485e"/>
    <p:sldId xmlns:r="http://schemas.openxmlformats.org/officeDocument/2006/relationships" id="259" r:id="R67cb4bba9aff4bb1"/>
    <p:sldId xmlns:r="http://schemas.openxmlformats.org/officeDocument/2006/relationships" id="260" r:id="Rcbe6210818c74462"/>
    <p:sldId xmlns:r="http://schemas.openxmlformats.org/officeDocument/2006/relationships" id="261" r:id="Rc1303c820178409e"/>
    <p:sldId xmlns:r="http://schemas.openxmlformats.org/officeDocument/2006/relationships" id="262" r:id="R5d780cdf63164f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f08d5f2d34da2" /><Relationship Type="http://schemas.openxmlformats.org/officeDocument/2006/relationships/slide" Target="/ppt/slides/slide1.xml" Id="R59b9cea5ee9544b4" /><Relationship Type="http://schemas.openxmlformats.org/officeDocument/2006/relationships/slide" Target="/ppt/slides/slide2.xml" Id="R6ec377039cdf4f76" /><Relationship Type="http://schemas.openxmlformats.org/officeDocument/2006/relationships/slide" Target="/ppt/slides/slide3.xml" Id="Rc8e06537877b485e" /><Relationship Type="http://schemas.openxmlformats.org/officeDocument/2006/relationships/slide" Target="/ppt/slides/slide4.xml" Id="R67cb4bba9aff4bb1" /><Relationship Type="http://schemas.openxmlformats.org/officeDocument/2006/relationships/slide" Target="/ppt/slides/slide5.xml" Id="Rcbe6210818c74462" /><Relationship Type="http://schemas.openxmlformats.org/officeDocument/2006/relationships/slide" Target="/ppt/slides/slide6.xml" Id="Rc1303c820178409e" /><Relationship Type="http://schemas.openxmlformats.org/officeDocument/2006/relationships/slide" Target="/ppt/slides/slide7.xml" Id="R5d780cdf63164f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af5c7a76dd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a3f9290df4021" /><Relationship Type="http://schemas.openxmlformats.org/officeDocument/2006/relationships/theme" Target="/ppt/slideMasters/theme/theme1.xml" Id="R9821c7ad977c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a3f9290df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67481344745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2a79efee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2c27f07ca44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0ebae825b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bd08a643f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fc50560ac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b92be7a564e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EDLU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21 760 719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21 786 101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EIDTANG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Edmunds 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936 725 953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EDLU AS</a:t>
            </a:r>
          </a:p>
        </p:txBody>
      </p:sp>
    </p:spTree>
  </p:cSld>
  <p:clrMapOvr>
    <a:masterClrMapping xmlns:a="http://schemas.openxmlformats.org/drawingml/2006/main"/>
  </p:clrMapOvr>
</p:sld>
</file>