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18c9d5f6f345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3272fc11d74162"/>
  </p:sldMasterIdLst>
  <p:sldIdLst>
    <p:sldId xmlns:r="http://schemas.openxmlformats.org/officeDocument/2006/relationships" id="256" r:id="Rcb255eb6d09f45d9"/>
    <p:sldId xmlns:r="http://schemas.openxmlformats.org/officeDocument/2006/relationships" id="257" r:id="R855aaa2ec8874445"/>
    <p:sldId xmlns:r="http://schemas.openxmlformats.org/officeDocument/2006/relationships" id="258" r:id="Rdfffdc12b5ec4b7e"/>
    <p:sldId xmlns:r="http://schemas.openxmlformats.org/officeDocument/2006/relationships" id="259" r:id="Ra043fff2b6bb42b0"/>
    <p:sldId xmlns:r="http://schemas.openxmlformats.org/officeDocument/2006/relationships" id="260" r:id="R1807e938e2a4413e"/>
    <p:sldId xmlns:r="http://schemas.openxmlformats.org/officeDocument/2006/relationships" id="261" r:id="Rc3c219b0b56a4db2"/>
    <p:sldId xmlns:r="http://schemas.openxmlformats.org/officeDocument/2006/relationships" id="262" r:id="Rb0213510a82747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3272fc11d74162" /><Relationship Type="http://schemas.openxmlformats.org/officeDocument/2006/relationships/slide" Target="/ppt/slides/slide1.xml" Id="Rcb255eb6d09f45d9" /><Relationship Type="http://schemas.openxmlformats.org/officeDocument/2006/relationships/slide" Target="/ppt/slides/slide2.xml" Id="R855aaa2ec8874445" /><Relationship Type="http://schemas.openxmlformats.org/officeDocument/2006/relationships/slide" Target="/ppt/slides/slide3.xml" Id="Rdfffdc12b5ec4b7e" /><Relationship Type="http://schemas.openxmlformats.org/officeDocument/2006/relationships/slide" Target="/ppt/slides/slide4.xml" Id="Ra043fff2b6bb42b0" /><Relationship Type="http://schemas.openxmlformats.org/officeDocument/2006/relationships/slide" Target="/ppt/slides/slide5.xml" Id="R1807e938e2a4413e" /><Relationship Type="http://schemas.openxmlformats.org/officeDocument/2006/relationships/slide" Target="/ppt/slides/slide6.xml" Id="Rc3c219b0b56a4db2" /><Relationship Type="http://schemas.openxmlformats.org/officeDocument/2006/relationships/slide" Target="/ppt/slides/slide7.xml" Id="Rb0213510a82747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c51485e75e46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65cb8cab84abe" /><Relationship Type="http://schemas.openxmlformats.org/officeDocument/2006/relationships/theme" Target="/ppt/slideMasters/theme/theme1.xml" Id="R5d1e7ae115234b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265cb8cab84a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0928f979349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26203121f48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6f875232d4c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436d1efd140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fe22e9bd346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2d1411d014c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cab27221847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ONSØY RØRLEGGERBEDRIFT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ONSØY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ONSØY RØRLEGGERBEDRIFT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ONSØY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ONSØY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ONSØY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328 866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−408 951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4 254 323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4 610 376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ONSØY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ØYVIND PETTERSEN  –  96,0 %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GRETHE BRÅTHEN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ONSØY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Gunnelandet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1621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936 722 288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ONSØY RØRLEGGERBEDRIFT AS</a:t>
            </a:r>
          </a:p>
        </p:txBody>
      </p:sp>
    </p:spTree>
  </p:cSld>
  <p:clrMapOvr>
    <a:masterClrMapping xmlns:a="http://schemas.openxmlformats.org/drawingml/2006/main"/>
  </p:clrMapOvr>
</p:sld>
</file>