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664b0481944d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01de380e47463b"/>
  </p:sldMasterIdLst>
  <p:sldIdLst>
    <p:sldId xmlns:r="http://schemas.openxmlformats.org/officeDocument/2006/relationships" id="256" r:id="Rdeeef3ca44f6423f"/>
    <p:sldId xmlns:r="http://schemas.openxmlformats.org/officeDocument/2006/relationships" id="257" r:id="Rcb75a24c5a68473a"/>
    <p:sldId xmlns:r="http://schemas.openxmlformats.org/officeDocument/2006/relationships" id="258" r:id="Re4a36ffad9f84722"/>
    <p:sldId xmlns:r="http://schemas.openxmlformats.org/officeDocument/2006/relationships" id="259" r:id="Rde14f7ed61c04039"/>
    <p:sldId xmlns:r="http://schemas.openxmlformats.org/officeDocument/2006/relationships" id="260" r:id="Rbbd5b8c90da04148"/>
    <p:sldId xmlns:r="http://schemas.openxmlformats.org/officeDocument/2006/relationships" id="261" r:id="R90911b773c634485"/>
    <p:sldId xmlns:r="http://schemas.openxmlformats.org/officeDocument/2006/relationships" id="262" r:id="Rc19c8f8cefa448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1de380e47463b" /><Relationship Type="http://schemas.openxmlformats.org/officeDocument/2006/relationships/slide" Target="/ppt/slides/slide1.xml" Id="Rdeeef3ca44f6423f" /><Relationship Type="http://schemas.openxmlformats.org/officeDocument/2006/relationships/slide" Target="/ppt/slides/slide2.xml" Id="Rcb75a24c5a68473a" /><Relationship Type="http://schemas.openxmlformats.org/officeDocument/2006/relationships/slide" Target="/ppt/slides/slide3.xml" Id="Re4a36ffad9f84722" /><Relationship Type="http://schemas.openxmlformats.org/officeDocument/2006/relationships/slide" Target="/ppt/slides/slide4.xml" Id="Rde14f7ed61c04039" /><Relationship Type="http://schemas.openxmlformats.org/officeDocument/2006/relationships/slide" Target="/ppt/slides/slide5.xml" Id="Rbbd5b8c90da04148" /><Relationship Type="http://schemas.openxmlformats.org/officeDocument/2006/relationships/slide" Target="/ppt/slides/slide6.xml" Id="R90911b773c634485" /><Relationship Type="http://schemas.openxmlformats.org/officeDocument/2006/relationships/slide" Target="/ppt/slides/slide7.xml" Id="Rc19c8f8cefa448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8021a409774f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0f24d41a54b8d" /><Relationship Type="http://schemas.openxmlformats.org/officeDocument/2006/relationships/theme" Target="/ppt/slideMasters/theme/theme1.xml" Id="R7c29ede03ccd40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b0f24d41a54b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ac61e41e442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1949d15d8542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58f9e42df4d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e133b75f3e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c2e62ffb049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e33d13fb34b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2f619a2ad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HEBBIS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HEBBIS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84 769 513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84 779 263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HELMER BREKKE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KJELSTRUP BREKKE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Per-Arnfinn Brekke, Dagaliveien 27A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936 672 639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HEBBIS AS</a:t>
            </a:r>
          </a:p>
        </p:txBody>
      </p:sp>
    </p:spTree>
  </p:cSld>
  <p:clrMapOvr>
    <a:masterClrMapping xmlns:a="http://schemas.openxmlformats.org/drawingml/2006/main"/>
  </p:clrMapOvr>
</p:sld>
</file>