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6cdb4580294b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3ba41a5af746c1"/>
  </p:sldMasterIdLst>
  <p:sldIdLst>
    <p:sldId xmlns:r="http://schemas.openxmlformats.org/officeDocument/2006/relationships" id="256" r:id="R29f7d078f49e4551"/>
    <p:sldId xmlns:r="http://schemas.openxmlformats.org/officeDocument/2006/relationships" id="257" r:id="Raf617ebe7b764b21"/>
    <p:sldId xmlns:r="http://schemas.openxmlformats.org/officeDocument/2006/relationships" id="258" r:id="R7864bf94297f44d6"/>
    <p:sldId xmlns:r="http://schemas.openxmlformats.org/officeDocument/2006/relationships" id="259" r:id="Rbe5a393f55494b0d"/>
    <p:sldId xmlns:r="http://schemas.openxmlformats.org/officeDocument/2006/relationships" id="260" r:id="R24ee5ab26de8490a"/>
    <p:sldId xmlns:r="http://schemas.openxmlformats.org/officeDocument/2006/relationships" id="261" r:id="Rde69db7f2f244e67"/>
    <p:sldId xmlns:r="http://schemas.openxmlformats.org/officeDocument/2006/relationships" id="262" r:id="R4f39c6de55b444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3ba41a5af746c1" /><Relationship Type="http://schemas.openxmlformats.org/officeDocument/2006/relationships/slide" Target="/ppt/slides/slide1.xml" Id="R29f7d078f49e4551" /><Relationship Type="http://schemas.openxmlformats.org/officeDocument/2006/relationships/slide" Target="/ppt/slides/slide2.xml" Id="Raf617ebe7b764b21" /><Relationship Type="http://schemas.openxmlformats.org/officeDocument/2006/relationships/slide" Target="/ppt/slides/slide3.xml" Id="R7864bf94297f44d6" /><Relationship Type="http://schemas.openxmlformats.org/officeDocument/2006/relationships/slide" Target="/ppt/slides/slide4.xml" Id="Rbe5a393f55494b0d" /><Relationship Type="http://schemas.openxmlformats.org/officeDocument/2006/relationships/slide" Target="/ppt/slides/slide5.xml" Id="R24ee5ab26de8490a" /><Relationship Type="http://schemas.openxmlformats.org/officeDocument/2006/relationships/slide" Target="/ppt/slides/slide6.xml" Id="Rde69db7f2f244e67" /><Relationship Type="http://schemas.openxmlformats.org/officeDocument/2006/relationships/slide" Target="/ppt/slides/slide7.xml" Id="R4f39c6de55b444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1052b73a5742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8e7f476d7468a" /><Relationship Type="http://schemas.openxmlformats.org/officeDocument/2006/relationships/theme" Target="/ppt/slideMasters/theme/theme1.xml" Id="R503283f339cb4a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98e7f476d746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fd4ec8dc344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7d831294f44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dcfa50fbc84b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eed3a22784f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c9feb0fb3649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c5929f55045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c9be3c39a4b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NESBRYGGA-HOLDING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NESBRYGGA-HOLDING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NESBRYGGA-HOLDING AS ble etablert [år] og holder til i Duken.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NESBRYGGA-HOLDING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NESBRYGGA-HOLDING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NESBRYGGA-HOLDING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171 185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1 709 212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1 834 212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NESBRYGGA-HOLDING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NESBRYGGA-HOLDING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Nesbryggveien 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3133 Duken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936 640 540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NESBRYGGA-HOLDING AS</a:t>
            </a:r>
          </a:p>
        </p:txBody>
      </p:sp>
    </p:spTree>
  </p:cSld>
  <p:clrMapOvr>
    <a:masterClrMapping xmlns:a="http://schemas.openxmlformats.org/drawingml/2006/main"/>
  </p:clrMapOvr>
</p:sld>
</file>