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630c3a4ae5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de8b878c046ff"/>
  </p:sldMasterIdLst>
  <p:sldIdLst>
    <p:sldId xmlns:r="http://schemas.openxmlformats.org/officeDocument/2006/relationships" id="256" r:id="R020752a354a54412"/>
    <p:sldId xmlns:r="http://schemas.openxmlformats.org/officeDocument/2006/relationships" id="257" r:id="R0a579631be1d461e"/>
    <p:sldId xmlns:r="http://schemas.openxmlformats.org/officeDocument/2006/relationships" id="258" r:id="Rce8d5b1549174078"/>
    <p:sldId xmlns:r="http://schemas.openxmlformats.org/officeDocument/2006/relationships" id="259" r:id="Rb03d9dbe6b0844be"/>
    <p:sldId xmlns:r="http://schemas.openxmlformats.org/officeDocument/2006/relationships" id="260" r:id="Rb91f46e7c8ca4de8"/>
    <p:sldId xmlns:r="http://schemas.openxmlformats.org/officeDocument/2006/relationships" id="261" r:id="R474f67da360a42ad"/>
    <p:sldId xmlns:r="http://schemas.openxmlformats.org/officeDocument/2006/relationships" id="262" r:id="R55928f448af94f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de8b878c046ff" /><Relationship Type="http://schemas.openxmlformats.org/officeDocument/2006/relationships/slide" Target="/ppt/slides/slide1.xml" Id="R020752a354a54412" /><Relationship Type="http://schemas.openxmlformats.org/officeDocument/2006/relationships/slide" Target="/ppt/slides/slide2.xml" Id="R0a579631be1d461e" /><Relationship Type="http://schemas.openxmlformats.org/officeDocument/2006/relationships/slide" Target="/ppt/slides/slide3.xml" Id="Rce8d5b1549174078" /><Relationship Type="http://schemas.openxmlformats.org/officeDocument/2006/relationships/slide" Target="/ppt/slides/slide4.xml" Id="Rb03d9dbe6b0844be" /><Relationship Type="http://schemas.openxmlformats.org/officeDocument/2006/relationships/slide" Target="/ppt/slides/slide5.xml" Id="Rb91f46e7c8ca4de8" /><Relationship Type="http://schemas.openxmlformats.org/officeDocument/2006/relationships/slide" Target="/ppt/slides/slide6.xml" Id="R474f67da360a42ad" /><Relationship Type="http://schemas.openxmlformats.org/officeDocument/2006/relationships/slide" Target="/ppt/slides/slide7.xml" Id="R55928f448af94f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696cb936224d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d6fa077114f6f" /><Relationship Type="http://schemas.openxmlformats.org/officeDocument/2006/relationships/theme" Target="/ppt/slideMasters/theme/theme1.xml" Id="R2b72e76d624047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dd6fa077114f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a003d9d7546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93754f7e442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a05fd52ce49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5024bcbc545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ddcee08df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393e88eac40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fd75ddc29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BREKKE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BREKKE HOLDING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1 367 704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1 399 312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BREKKE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Heleberhaugen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936 628 710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BREKKE HOLDING AS</a:t>
            </a:r>
          </a:p>
        </p:txBody>
      </p:sp>
    </p:spTree>
  </p:cSld>
  <p:clrMapOvr>
    <a:masterClrMapping xmlns:a="http://schemas.openxmlformats.org/drawingml/2006/main"/>
  </p:clrMapOvr>
</p:sld>
</file>