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0df6dba3e94a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9ae5b237824d05"/>
  </p:sldMasterIdLst>
  <p:sldIdLst>
    <p:sldId xmlns:r="http://schemas.openxmlformats.org/officeDocument/2006/relationships" id="256" r:id="Rf447667a50a44f63"/>
    <p:sldId xmlns:r="http://schemas.openxmlformats.org/officeDocument/2006/relationships" id="257" r:id="R1c60ce7e5a7a45c4"/>
    <p:sldId xmlns:r="http://schemas.openxmlformats.org/officeDocument/2006/relationships" id="258" r:id="R9c9dad99fd7343b3"/>
    <p:sldId xmlns:r="http://schemas.openxmlformats.org/officeDocument/2006/relationships" id="259" r:id="R5d9fa3ddcb144dbb"/>
    <p:sldId xmlns:r="http://schemas.openxmlformats.org/officeDocument/2006/relationships" id="260" r:id="Rca564bdd6e104146"/>
    <p:sldId xmlns:r="http://schemas.openxmlformats.org/officeDocument/2006/relationships" id="261" r:id="R6da961d5074f414e"/>
    <p:sldId xmlns:r="http://schemas.openxmlformats.org/officeDocument/2006/relationships" id="262" r:id="R7d9e5b8dd6ef4c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9ae5b237824d05" /><Relationship Type="http://schemas.openxmlformats.org/officeDocument/2006/relationships/slide" Target="/ppt/slides/slide1.xml" Id="Rf447667a50a44f63" /><Relationship Type="http://schemas.openxmlformats.org/officeDocument/2006/relationships/slide" Target="/ppt/slides/slide2.xml" Id="R1c60ce7e5a7a45c4" /><Relationship Type="http://schemas.openxmlformats.org/officeDocument/2006/relationships/slide" Target="/ppt/slides/slide3.xml" Id="R9c9dad99fd7343b3" /><Relationship Type="http://schemas.openxmlformats.org/officeDocument/2006/relationships/slide" Target="/ppt/slides/slide4.xml" Id="R5d9fa3ddcb144dbb" /><Relationship Type="http://schemas.openxmlformats.org/officeDocument/2006/relationships/slide" Target="/ppt/slides/slide5.xml" Id="Rca564bdd6e104146" /><Relationship Type="http://schemas.openxmlformats.org/officeDocument/2006/relationships/slide" Target="/ppt/slides/slide6.xml" Id="R6da961d5074f414e" /><Relationship Type="http://schemas.openxmlformats.org/officeDocument/2006/relationships/slide" Target="/ppt/slides/slide7.xml" Id="R7d9e5b8dd6ef4c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51b745a0c948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c1fc36e204e1f" /><Relationship Type="http://schemas.openxmlformats.org/officeDocument/2006/relationships/theme" Target="/ppt/slideMasters/theme/theme1.xml" Id="R9b455c371ee34f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7c1fc36e204e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b2187cef04a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2c16682b949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6ca4de6ea40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6bcd923c040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11576a40a4b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da64879e446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eb44a522542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EXPERT-BYGG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EXPERT-BYGG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EXPERT-BYGG AS ble etablert [år] og holder til i Gjerdrum.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EXPERT-BYGG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EXPERT-BYGG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EXPERT-BYGG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259 400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237 008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184 866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214 866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319 293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EXPERT-BYGG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NORDEX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EXPERT-BYGG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Tiurvegen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2022 Gjerdrum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936 488 331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EXPERT-BYGG AS</a:t>
            </a:r>
          </a:p>
        </p:txBody>
      </p:sp>
    </p:spTree>
  </p:cSld>
  <p:clrMapOvr>
    <a:masterClrMapping xmlns:a="http://schemas.openxmlformats.org/drawingml/2006/main"/>
  </p:clrMapOvr>
</p:sld>
</file>