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7a039e888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780acbd6a4474"/>
  </p:sldMasterIdLst>
  <p:sldIdLst>
    <p:sldId xmlns:r="http://schemas.openxmlformats.org/officeDocument/2006/relationships" id="256" r:id="R6e73d46623e640ab"/>
    <p:sldId xmlns:r="http://schemas.openxmlformats.org/officeDocument/2006/relationships" id="257" r:id="R7a16db6218064536"/>
    <p:sldId xmlns:r="http://schemas.openxmlformats.org/officeDocument/2006/relationships" id="258" r:id="Rb75e2e2dd8e94f3f"/>
    <p:sldId xmlns:r="http://schemas.openxmlformats.org/officeDocument/2006/relationships" id="259" r:id="Rca2fef1e8b15423c"/>
    <p:sldId xmlns:r="http://schemas.openxmlformats.org/officeDocument/2006/relationships" id="260" r:id="Rb54abab2f34143df"/>
    <p:sldId xmlns:r="http://schemas.openxmlformats.org/officeDocument/2006/relationships" id="261" r:id="Ra4781152451e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780acbd6a4474" /><Relationship Type="http://schemas.openxmlformats.org/officeDocument/2006/relationships/slide" Target="/ppt/slides/slide1.xml" Id="R6e73d46623e640ab" /><Relationship Type="http://schemas.openxmlformats.org/officeDocument/2006/relationships/slide" Target="/ppt/slides/slide2.xml" Id="R7a16db6218064536" /><Relationship Type="http://schemas.openxmlformats.org/officeDocument/2006/relationships/slide" Target="/ppt/slides/slide3.xml" Id="Rb75e2e2dd8e94f3f" /><Relationship Type="http://schemas.openxmlformats.org/officeDocument/2006/relationships/slide" Target="/ppt/slides/slide4.xml" Id="Rca2fef1e8b15423c" /><Relationship Type="http://schemas.openxmlformats.org/officeDocument/2006/relationships/slide" Target="/ppt/slides/slide5.xml" Id="Rb54abab2f34143df" /><Relationship Type="http://schemas.openxmlformats.org/officeDocument/2006/relationships/slide" Target="/ppt/slides/slide6.xml" Id="Ra4781152451e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2107e4a3b4b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411b72b7d4f52" /><Relationship Type="http://schemas.openxmlformats.org/officeDocument/2006/relationships/theme" Target="/ppt/slideMasters/theme/theme1.xml" Id="R05ab85af458e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411b72b7d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5fad330a3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3e23cea8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f24162aee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93dbeb48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fcf5c081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b8188973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REVISORDAMENE AVD. ROSENHOLM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REVISORDAMENE AVD. ROSENHOLM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2 876 893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936 434 975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