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f14f123ba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c84b6c0c74e55"/>
  </p:sldMasterIdLst>
  <p:sldIdLst>
    <p:sldId xmlns:r="http://schemas.openxmlformats.org/officeDocument/2006/relationships" id="256" r:id="R292f79122ee0496e"/>
    <p:sldId xmlns:r="http://schemas.openxmlformats.org/officeDocument/2006/relationships" id="257" r:id="Raab05999b770490e"/>
    <p:sldId xmlns:r="http://schemas.openxmlformats.org/officeDocument/2006/relationships" id="258" r:id="R09d2227d6db046c4"/>
    <p:sldId xmlns:r="http://schemas.openxmlformats.org/officeDocument/2006/relationships" id="259" r:id="R9eec470c85bf422d"/>
    <p:sldId xmlns:r="http://schemas.openxmlformats.org/officeDocument/2006/relationships" id="260" r:id="R7c80a8bdffc041e2"/>
    <p:sldId xmlns:r="http://schemas.openxmlformats.org/officeDocument/2006/relationships" id="261" r:id="R394215011ac9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c84b6c0c74e55" /><Relationship Type="http://schemas.openxmlformats.org/officeDocument/2006/relationships/slide" Target="/ppt/slides/slide1.xml" Id="R292f79122ee0496e" /><Relationship Type="http://schemas.openxmlformats.org/officeDocument/2006/relationships/slide" Target="/ppt/slides/slide2.xml" Id="Raab05999b770490e" /><Relationship Type="http://schemas.openxmlformats.org/officeDocument/2006/relationships/slide" Target="/ppt/slides/slide3.xml" Id="R09d2227d6db046c4" /><Relationship Type="http://schemas.openxmlformats.org/officeDocument/2006/relationships/slide" Target="/ppt/slides/slide4.xml" Id="R9eec470c85bf422d" /><Relationship Type="http://schemas.openxmlformats.org/officeDocument/2006/relationships/slide" Target="/ppt/slides/slide5.xml" Id="R7c80a8bdffc041e2" /><Relationship Type="http://schemas.openxmlformats.org/officeDocument/2006/relationships/slide" Target="/ppt/slides/slide6.xml" Id="R394215011ac9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ef58a3bb3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0d99fca64278" /><Relationship Type="http://schemas.openxmlformats.org/officeDocument/2006/relationships/theme" Target="/ppt/slideMasters/theme/theme1.xml" Id="R8eca1fbb4f58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70d99fca6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c0d93feb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df741fc05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c988cab3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ffc04a1d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896b108f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23c94cec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