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f5223bd2d43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8ecc1808745eb"/>
  </p:sldMasterIdLst>
  <p:sldIdLst>
    <p:sldId xmlns:r="http://schemas.openxmlformats.org/officeDocument/2006/relationships" id="256" r:id="Ra896dc808bf14fe0"/>
    <p:sldId xmlns:r="http://schemas.openxmlformats.org/officeDocument/2006/relationships" id="257" r:id="R8a3cc3cd30dc406d"/>
    <p:sldId xmlns:r="http://schemas.openxmlformats.org/officeDocument/2006/relationships" id="258" r:id="Rd6a5efbf17d944c5"/>
    <p:sldId xmlns:r="http://schemas.openxmlformats.org/officeDocument/2006/relationships" id="259" r:id="R417c59ca8e824714"/>
    <p:sldId xmlns:r="http://schemas.openxmlformats.org/officeDocument/2006/relationships" id="260" r:id="R79e872491ffd4c86"/>
    <p:sldId xmlns:r="http://schemas.openxmlformats.org/officeDocument/2006/relationships" id="261" r:id="Re26c253179ce4ebe"/>
    <p:sldId xmlns:r="http://schemas.openxmlformats.org/officeDocument/2006/relationships" id="262" r:id="Rc73ce2e0eab5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8ecc1808745eb" /><Relationship Type="http://schemas.openxmlformats.org/officeDocument/2006/relationships/slide" Target="/ppt/slides/slide1.xml" Id="Ra896dc808bf14fe0" /><Relationship Type="http://schemas.openxmlformats.org/officeDocument/2006/relationships/slide" Target="/ppt/slides/slide2.xml" Id="R8a3cc3cd30dc406d" /><Relationship Type="http://schemas.openxmlformats.org/officeDocument/2006/relationships/slide" Target="/ppt/slides/slide3.xml" Id="Rd6a5efbf17d944c5" /><Relationship Type="http://schemas.openxmlformats.org/officeDocument/2006/relationships/slide" Target="/ppt/slides/slide4.xml" Id="R417c59ca8e824714" /><Relationship Type="http://schemas.openxmlformats.org/officeDocument/2006/relationships/slide" Target="/ppt/slides/slide5.xml" Id="R79e872491ffd4c86" /><Relationship Type="http://schemas.openxmlformats.org/officeDocument/2006/relationships/slide" Target="/ppt/slides/slide6.xml" Id="Re26c253179ce4ebe" /><Relationship Type="http://schemas.openxmlformats.org/officeDocument/2006/relationships/slide" Target="/ppt/slides/slide7.xml" Id="Rc73ce2e0eab5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08c52fa35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525036cb4cc8" /><Relationship Type="http://schemas.openxmlformats.org/officeDocument/2006/relationships/theme" Target="/ppt/slideMasters/theme/theme1.xml" Id="Rba599ac255f9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08525036cb4c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4f1826e4a4c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056a124da40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b6f9e8da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efa7d66d7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9a4b6862c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1d5b4817e42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eef54a0c2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NORRIS INVEST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590 050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NORDLUND RISNES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Øyenveien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936 403 549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NORRIS INVEST AS</a:t>
            </a:r>
          </a:p>
        </p:txBody>
      </p:sp>
    </p:spTree>
  </p:cSld>
  <p:clrMapOvr>
    <a:masterClrMapping xmlns:a="http://schemas.openxmlformats.org/drawingml/2006/main"/>
  </p:clrMapOvr>
</p:sld>
</file>