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12d6c1f0ff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fcc0aad8946c1"/>
  </p:sldMasterIdLst>
  <p:sldIdLst>
    <p:sldId xmlns:r="http://schemas.openxmlformats.org/officeDocument/2006/relationships" id="256" r:id="Rf54eb051fb0a4fe6"/>
    <p:sldId xmlns:r="http://schemas.openxmlformats.org/officeDocument/2006/relationships" id="257" r:id="Rd573b1b4d5074d53"/>
    <p:sldId xmlns:r="http://schemas.openxmlformats.org/officeDocument/2006/relationships" id="258" r:id="Ra258861a4c474b1a"/>
    <p:sldId xmlns:r="http://schemas.openxmlformats.org/officeDocument/2006/relationships" id="259" r:id="Re2a3bb596e6c4a51"/>
    <p:sldId xmlns:r="http://schemas.openxmlformats.org/officeDocument/2006/relationships" id="260" r:id="R668d5b89b32d4047"/>
    <p:sldId xmlns:r="http://schemas.openxmlformats.org/officeDocument/2006/relationships" id="261" r:id="Rbbbdde6241ed46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fcc0aad8946c1" /><Relationship Type="http://schemas.openxmlformats.org/officeDocument/2006/relationships/slide" Target="/ppt/slides/slide1.xml" Id="Rf54eb051fb0a4fe6" /><Relationship Type="http://schemas.openxmlformats.org/officeDocument/2006/relationships/slide" Target="/ppt/slides/slide2.xml" Id="Rd573b1b4d5074d53" /><Relationship Type="http://schemas.openxmlformats.org/officeDocument/2006/relationships/slide" Target="/ppt/slides/slide3.xml" Id="Ra258861a4c474b1a" /><Relationship Type="http://schemas.openxmlformats.org/officeDocument/2006/relationships/slide" Target="/ppt/slides/slide4.xml" Id="Re2a3bb596e6c4a51" /><Relationship Type="http://schemas.openxmlformats.org/officeDocument/2006/relationships/slide" Target="/ppt/slides/slide5.xml" Id="R668d5b89b32d4047" /><Relationship Type="http://schemas.openxmlformats.org/officeDocument/2006/relationships/slide" Target="/ppt/slides/slide6.xml" Id="Rbbbdde6241ed46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799f354b53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8d262aa28422b" /><Relationship Type="http://schemas.openxmlformats.org/officeDocument/2006/relationships/theme" Target="/ppt/slideMasters/theme/theme1.xml" Id="Rd20308028c6f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8d262aa2842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d7b3c4bcb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decb0fbec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da01906b47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ac044e86843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a563ac424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7d86f09c47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BOREALIS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BOREALIS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936 295 800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BOREALIS AS</a:t>
            </a:r>
          </a:p>
        </p:txBody>
      </p:sp>
    </p:spTree>
  </p:cSld>
  <p:clrMapOvr>
    <a:masterClrMapping xmlns:a="http://schemas.openxmlformats.org/drawingml/2006/main"/>
  </p:clrMapOvr>
</p:sld>
</file>