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bafcd4220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f242a4f3c434c"/>
  </p:sldMasterIdLst>
  <p:sldIdLst>
    <p:sldId xmlns:r="http://schemas.openxmlformats.org/officeDocument/2006/relationships" id="256" r:id="R637acdcad0e6450a"/>
    <p:sldId xmlns:r="http://schemas.openxmlformats.org/officeDocument/2006/relationships" id="257" r:id="Rac83368d8478494a"/>
    <p:sldId xmlns:r="http://schemas.openxmlformats.org/officeDocument/2006/relationships" id="258" r:id="R2a1dc35a411c4270"/>
    <p:sldId xmlns:r="http://schemas.openxmlformats.org/officeDocument/2006/relationships" id="259" r:id="Rce0cd1d5634c4c54"/>
    <p:sldId xmlns:r="http://schemas.openxmlformats.org/officeDocument/2006/relationships" id="260" r:id="R6c7b820700c544b9"/>
    <p:sldId xmlns:r="http://schemas.openxmlformats.org/officeDocument/2006/relationships" id="261" r:id="R4f5760dc7642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f242a4f3c434c" /><Relationship Type="http://schemas.openxmlformats.org/officeDocument/2006/relationships/slide" Target="/ppt/slides/slide1.xml" Id="R637acdcad0e6450a" /><Relationship Type="http://schemas.openxmlformats.org/officeDocument/2006/relationships/slide" Target="/ppt/slides/slide2.xml" Id="Rac83368d8478494a" /><Relationship Type="http://schemas.openxmlformats.org/officeDocument/2006/relationships/slide" Target="/ppt/slides/slide3.xml" Id="R2a1dc35a411c4270" /><Relationship Type="http://schemas.openxmlformats.org/officeDocument/2006/relationships/slide" Target="/ppt/slides/slide4.xml" Id="Rce0cd1d5634c4c54" /><Relationship Type="http://schemas.openxmlformats.org/officeDocument/2006/relationships/slide" Target="/ppt/slides/slide5.xml" Id="R6c7b820700c544b9" /><Relationship Type="http://schemas.openxmlformats.org/officeDocument/2006/relationships/slide" Target="/ppt/slides/slide6.xml" Id="R4f5760dc7642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60e83f3e9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98d73f8047ba" /><Relationship Type="http://schemas.openxmlformats.org/officeDocument/2006/relationships/theme" Target="/ppt/slideMasters/theme/theme1.xml" Id="Re8daa51c44d1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998d73f80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3364aba4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f6133532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794731e0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7563119f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3058d7e0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bc664410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