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d8376fed4948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e9c1c3d69c4d15"/>
  </p:sldMasterIdLst>
  <p:sldIdLst>
    <p:sldId xmlns:r="http://schemas.openxmlformats.org/officeDocument/2006/relationships" id="256" r:id="R54154de220be41ed"/>
    <p:sldId xmlns:r="http://schemas.openxmlformats.org/officeDocument/2006/relationships" id="257" r:id="R0d360b4b685a45e3"/>
    <p:sldId xmlns:r="http://schemas.openxmlformats.org/officeDocument/2006/relationships" id="258" r:id="R722d148694e44391"/>
    <p:sldId xmlns:r="http://schemas.openxmlformats.org/officeDocument/2006/relationships" id="259" r:id="Rad7765974103420e"/>
    <p:sldId xmlns:r="http://schemas.openxmlformats.org/officeDocument/2006/relationships" id="260" r:id="R14f427016d564a26"/>
    <p:sldId xmlns:r="http://schemas.openxmlformats.org/officeDocument/2006/relationships" id="261" r:id="Raf43fb0c351449d7"/>
    <p:sldId xmlns:r="http://schemas.openxmlformats.org/officeDocument/2006/relationships" id="262" r:id="Rdba0378a4ad44a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9c1c3d69c4d15" /><Relationship Type="http://schemas.openxmlformats.org/officeDocument/2006/relationships/slide" Target="/ppt/slides/slide1.xml" Id="R54154de220be41ed" /><Relationship Type="http://schemas.openxmlformats.org/officeDocument/2006/relationships/slide" Target="/ppt/slides/slide2.xml" Id="R0d360b4b685a45e3" /><Relationship Type="http://schemas.openxmlformats.org/officeDocument/2006/relationships/slide" Target="/ppt/slides/slide3.xml" Id="R722d148694e44391" /><Relationship Type="http://schemas.openxmlformats.org/officeDocument/2006/relationships/slide" Target="/ppt/slides/slide4.xml" Id="Rad7765974103420e" /><Relationship Type="http://schemas.openxmlformats.org/officeDocument/2006/relationships/slide" Target="/ppt/slides/slide5.xml" Id="R14f427016d564a26" /><Relationship Type="http://schemas.openxmlformats.org/officeDocument/2006/relationships/slide" Target="/ppt/slides/slide6.xml" Id="Raf43fb0c351449d7" /><Relationship Type="http://schemas.openxmlformats.org/officeDocument/2006/relationships/slide" Target="/ppt/slides/slide7.xml" Id="Rdba0378a4ad44a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071f1d0184b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30b15468d43b8" /><Relationship Type="http://schemas.openxmlformats.org/officeDocument/2006/relationships/theme" Target="/ppt/slideMasters/theme/theme1.xml" Id="R3916263c9e6048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c30b15468d43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2511adca841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95f149e0746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6f7f6bda841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4fa8d72b443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65b519d5245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351eda1b943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e312e475142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SMN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SMN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845 574 356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106 376 021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82 576 032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485 421 564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793 596 420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88,7 %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GUDBRANDSDAL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SØRE SUNNMØRE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LOM OG SKJÅK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95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smnregnskap@smnregnskap.no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936 285 066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