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4d26d10dce47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3f3e61a31c4dd0"/>
  </p:sldMasterIdLst>
  <p:sldIdLst>
    <p:sldId xmlns:r="http://schemas.openxmlformats.org/officeDocument/2006/relationships" id="256" r:id="R2b7551c4943b4baf"/>
    <p:sldId xmlns:r="http://schemas.openxmlformats.org/officeDocument/2006/relationships" id="257" r:id="Rb47cf5a54f894e2f"/>
    <p:sldId xmlns:r="http://schemas.openxmlformats.org/officeDocument/2006/relationships" id="258" r:id="Ra2aa31acd5f14ec7"/>
    <p:sldId xmlns:r="http://schemas.openxmlformats.org/officeDocument/2006/relationships" id="259" r:id="Re75f62397065403f"/>
    <p:sldId xmlns:r="http://schemas.openxmlformats.org/officeDocument/2006/relationships" id="260" r:id="R85915bb7acab4bf8"/>
    <p:sldId xmlns:r="http://schemas.openxmlformats.org/officeDocument/2006/relationships" id="261" r:id="R2dd965da84e2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f3e61a31c4dd0" /><Relationship Type="http://schemas.openxmlformats.org/officeDocument/2006/relationships/slide" Target="/ppt/slides/slide1.xml" Id="R2b7551c4943b4baf" /><Relationship Type="http://schemas.openxmlformats.org/officeDocument/2006/relationships/slide" Target="/ppt/slides/slide2.xml" Id="Rb47cf5a54f894e2f" /><Relationship Type="http://schemas.openxmlformats.org/officeDocument/2006/relationships/slide" Target="/ppt/slides/slide3.xml" Id="Ra2aa31acd5f14ec7" /><Relationship Type="http://schemas.openxmlformats.org/officeDocument/2006/relationships/slide" Target="/ppt/slides/slide4.xml" Id="Re75f62397065403f" /><Relationship Type="http://schemas.openxmlformats.org/officeDocument/2006/relationships/slide" Target="/ppt/slides/slide5.xml" Id="R85915bb7acab4bf8" /><Relationship Type="http://schemas.openxmlformats.org/officeDocument/2006/relationships/slide" Target="/ppt/slides/slide6.xml" Id="R2dd965da84e2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d47ad06bf48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215585e3945a0" /><Relationship Type="http://schemas.openxmlformats.org/officeDocument/2006/relationships/theme" Target="/ppt/slideMasters/theme/theme1.xml" Id="R38bf8c1f26ff4a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b215585e39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c7b9f424c49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78674d0fb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dfa35d0f5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974f640a64d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de560e79b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3d401bbe6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SMN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smnregnskap@smnregnskap.no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936 285 066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