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6ffeda85fe41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9202095f64819"/>
  </p:sldMasterIdLst>
  <p:sldIdLst>
    <p:sldId xmlns:r="http://schemas.openxmlformats.org/officeDocument/2006/relationships" id="256" r:id="Ra2e918403b8845d8"/>
    <p:sldId xmlns:r="http://schemas.openxmlformats.org/officeDocument/2006/relationships" id="257" r:id="Rd42efd69aaf641d8"/>
    <p:sldId xmlns:r="http://schemas.openxmlformats.org/officeDocument/2006/relationships" id="258" r:id="Rad21f50028984ac4"/>
    <p:sldId xmlns:r="http://schemas.openxmlformats.org/officeDocument/2006/relationships" id="259" r:id="R8e141f264f0a4d9b"/>
    <p:sldId xmlns:r="http://schemas.openxmlformats.org/officeDocument/2006/relationships" id="260" r:id="R60b6e0919a8d4952"/>
    <p:sldId xmlns:r="http://schemas.openxmlformats.org/officeDocument/2006/relationships" id="261" r:id="R1c6c6b2b792d4479"/>
    <p:sldId xmlns:r="http://schemas.openxmlformats.org/officeDocument/2006/relationships" id="262" r:id="R5546d23add1f4b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9202095f64819" /><Relationship Type="http://schemas.openxmlformats.org/officeDocument/2006/relationships/slide" Target="/ppt/slides/slide1.xml" Id="Ra2e918403b8845d8" /><Relationship Type="http://schemas.openxmlformats.org/officeDocument/2006/relationships/slide" Target="/ppt/slides/slide2.xml" Id="Rd42efd69aaf641d8" /><Relationship Type="http://schemas.openxmlformats.org/officeDocument/2006/relationships/slide" Target="/ppt/slides/slide3.xml" Id="Rad21f50028984ac4" /><Relationship Type="http://schemas.openxmlformats.org/officeDocument/2006/relationships/slide" Target="/ppt/slides/slide4.xml" Id="R8e141f264f0a4d9b" /><Relationship Type="http://schemas.openxmlformats.org/officeDocument/2006/relationships/slide" Target="/ppt/slides/slide5.xml" Id="R60b6e0919a8d4952" /><Relationship Type="http://schemas.openxmlformats.org/officeDocument/2006/relationships/slide" Target="/ppt/slides/slide6.xml" Id="R1c6c6b2b792d4479" /><Relationship Type="http://schemas.openxmlformats.org/officeDocument/2006/relationships/slide" Target="/ppt/slides/slide7.xml" Id="R5546d23add1f4b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be1fe686849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a241688f1441d" /><Relationship Type="http://schemas.openxmlformats.org/officeDocument/2006/relationships/theme" Target="/ppt/slideMasters/theme/theme1.xml" Id="R6b67e46f2e99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aa241688f144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2cbc6143846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bfbb94b6640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94861a70a43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238bcf96b4b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a2004970e4c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5b581210842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36980f1b04e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INIT4U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12 138 845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 AS  –  62,9 %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BCG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INVEST AS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 FØLLING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www.init4u.no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936 253 164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