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9856eabc2b49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d9cd9213774cae"/>
  </p:sldMasterIdLst>
  <p:sldIdLst>
    <p:sldId xmlns:r="http://schemas.openxmlformats.org/officeDocument/2006/relationships" id="256" r:id="R550cbf4b1b294750"/>
    <p:sldId xmlns:r="http://schemas.openxmlformats.org/officeDocument/2006/relationships" id="257" r:id="R2a14208f0c0d4dfe"/>
    <p:sldId xmlns:r="http://schemas.openxmlformats.org/officeDocument/2006/relationships" id="258" r:id="Rf91af7cb52734723"/>
    <p:sldId xmlns:r="http://schemas.openxmlformats.org/officeDocument/2006/relationships" id="259" r:id="Rf0c0d790d8ac49d9"/>
    <p:sldId xmlns:r="http://schemas.openxmlformats.org/officeDocument/2006/relationships" id="260" r:id="R45e6876d1f9c4687"/>
    <p:sldId xmlns:r="http://schemas.openxmlformats.org/officeDocument/2006/relationships" id="261" r:id="R8269aed289c949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9cd9213774cae" /><Relationship Type="http://schemas.openxmlformats.org/officeDocument/2006/relationships/slide" Target="/ppt/slides/slide1.xml" Id="R550cbf4b1b294750" /><Relationship Type="http://schemas.openxmlformats.org/officeDocument/2006/relationships/slide" Target="/ppt/slides/slide2.xml" Id="R2a14208f0c0d4dfe" /><Relationship Type="http://schemas.openxmlformats.org/officeDocument/2006/relationships/slide" Target="/ppt/slides/slide3.xml" Id="Rf91af7cb52734723" /><Relationship Type="http://schemas.openxmlformats.org/officeDocument/2006/relationships/slide" Target="/ppt/slides/slide4.xml" Id="Rf0c0d790d8ac49d9" /><Relationship Type="http://schemas.openxmlformats.org/officeDocument/2006/relationships/slide" Target="/ppt/slides/slide5.xml" Id="R45e6876d1f9c4687" /><Relationship Type="http://schemas.openxmlformats.org/officeDocument/2006/relationships/slide" Target="/ppt/slides/slide6.xml" Id="R8269aed289c949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1e7ad0a3142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96cfe3fc64f20" /><Relationship Type="http://schemas.openxmlformats.org/officeDocument/2006/relationships/theme" Target="/ppt/slideMasters/theme/theme1.xml" Id="R36188aaf347543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d96cfe3fc64f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cc299b0994c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053afc62845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3b760d5414d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45175e5b942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6d760682545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0841966d34c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38 623 841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38 723 841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936 244 289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INVEST AS</a:t>
            </a:r>
          </a:p>
        </p:txBody>
      </p:sp>
    </p:spTree>
  </p:cSld>
  <p:clrMapOvr>
    <a:masterClrMapping xmlns:a="http://schemas.openxmlformats.org/drawingml/2006/main"/>
  </p:clrMapOvr>
</p:sld>
</file>