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90a6717014d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27da376ef54283"/>
  </p:sldMasterIdLst>
  <p:sldIdLst>
    <p:sldId xmlns:r="http://schemas.openxmlformats.org/officeDocument/2006/relationships" id="256" r:id="R98d4880054d64ec0"/>
    <p:sldId xmlns:r="http://schemas.openxmlformats.org/officeDocument/2006/relationships" id="257" r:id="Rb71be50249b848e5"/>
    <p:sldId xmlns:r="http://schemas.openxmlformats.org/officeDocument/2006/relationships" id="258" r:id="R5b8d84fba31f4152"/>
    <p:sldId xmlns:r="http://schemas.openxmlformats.org/officeDocument/2006/relationships" id="259" r:id="Rd7b1719403494dee"/>
    <p:sldId xmlns:r="http://schemas.openxmlformats.org/officeDocument/2006/relationships" id="260" r:id="Re6e02df2d3694c78"/>
    <p:sldId xmlns:r="http://schemas.openxmlformats.org/officeDocument/2006/relationships" id="261" r:id="R0486b717e24a43fb"/>
    <p:sldId xmlns:r="http://schemas.openxmlformats.org/officeDocument/2006/relationships" id="262" r:id="Rfe00af6fa205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7da376ef54283" /><Relationship Type="http://schemas.openxmlformats.org/officeDocument/2006/relationships/slide" Target="/ppt/slides/slide1.xml" Id="R98d4880054d64ec0" /><Relationship Type="http://schemas.openxmlformats.org/officeDocument/2006/relationships/slide" Target="/ppt/slides/slide2.xml" Id="Rb71be50249b848e5" /><Relationship Type="http://schemas.openxmlformats.org/officeDocument/2006/relationships/slide" Target="/ppt/slides/slide3.xml" Id="R5b8d84fba31f4152" /><Relationship Type="http://schemas.openxmlformats.org/officeDocument/2006/relationships/slide" Target="/ppt/slides/slide4.xml" Id="Rd7b1719403494dee" /><Relationship Type="http://schemas.openxmlformats.org/officeDocument/2006/relationships/slide" Target="/ppt/slides/slide5.xml" Id="Re6e02df2d3694c78" /><Relationship Type="http://schemas.openxmlformats.org/officeDocument/2006/relationships/slide" Target="/ppt/slides/slide6.xml" Id="R0486b717e24a43fb" /><Relationship Type="http://schemas.openxmlformats.org/officeDocument/2006/relationships/slide" Target="/ppt/slides/slide7.xml" Id="Rfe00af6fa205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d125ba26a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88f9c96d54b27" /><Relationship Type="http://schemas.openxmlformats.org/officeDocument/2006/relationships/theme" Target="/ppt/slideMasters/theme/theme1.xml" Id="Rc6665d7472c149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88f9c96d5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7bb653451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32c90d15a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60737f8cb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f60c29b1b47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a6136d6da43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f52e48b3e49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929ceb375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KEYLOFSEN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KEYLOFSEN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FREDRIK KEYSER HERLOFSEN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Ensjøsvingen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936 244 025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