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d26e6e1a5714c6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5f85a66277b4758"/>
  </p:sldMasterIdLst>
  <p:sldIdLst>
    <p:sldId xmlns:r="http://schemas.openxmlformats.org/officeDocument/2006/relationships" id="256" r:id="R8ed922c995b9441a"/>
    <p:sldId xmlns:r="http://schemas.openxmlformats.org/officeDocument/2006/relationships" id="257" r:id="Rd64e350643c647de"/>
    <p:sldId xmlns:r="http://schemas.openxmlformats.org/officeDocument/2006/relationships" id="258" r:id="R9424bb786ac54c54"/>
    <p:sldId xmlns:r="http://schemas.openxmlformats.org/officeDocument/2006/relationships" id="259" r:id="Rde908754ae864214"/>
    <p:sldId xmlns:r="http://schemas.openxmlformats.org/officeDocument/2006/relationships" id="260" r:id="R5974ab34708744dc"/>
    <p:sldId xmlns:r="http://schemas.openxmlformats.org/officeDocument/2006/relationships" id="261" r:id="R62b8ae84508349a4"/>
    <p:sldId xmlns:r="http://schemas.openxmlformats.org/officeDocument/2006/relationships" id="262" r:id="Ra46d89a9d65d4c3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5f85a66277b4758" /><Relationship Type="http://schemas.openxmlformats.org/officeDocument/2006/relationships/slide" Target="/ppt/slides/slide1.xml" Id="R8ed922c995b9441a" /><Relationship Type="http://schemas.openxmlformats.org/officeDocument/2006/relationships/slide" Target="/ppt/slides/slide2.xml" Id="Rd64e350643c647de" /><Relationship Type="http://schemas.openxmlformats.org/officeDocument/2006/relationships/slide" Target="/ppt/slides/slide3.xml" Id="R9424bb786ac54c54" /><Relationship Type="http://schemas.openxmlformats.org/officeDocument/2006/relationships/slide" Target="/ppt/slides/slide4.xml" Id="Rde908754ae864214" /><Relationship Type="http://schemas.openxmlformats.org/officeDocument/2006/relationships/slide" Target="/ppt/slides/slide5.xml" Id="R5974ab34708744dc" /><Relationship Type="http://schemas.openxmlformats.org/officeDocument/2006/relationships/slide" Target="/ppt/slides/slide6.xml" Id="R62b8ae84508349a4" /><Relationship Type="http://schemas.openxmlformats.org/officeDocument/2006/relationships/slide" Target="/ppt/slides/slide7.xml" Id="Ra46d89a9d65d4c3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d25220f7679427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63296362b745f2" /><Relationship Type="http://schemas.openxmlformats.org/officeDocument/2006/relationships/theme" Target="/ppt/slideMasters/theme/theme1.xml" Id="Rd6ad8f7551a74bb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863296362b745f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587e738647423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e5181c14544a8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c3b79979ae4a9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fb36cbfc744f7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0e40ce265143e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1446299adf45b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b127a1490745d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BKL REVISJON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BKL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BKL REVISJON AS ble etablert [år] og holder til i Førde.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BKL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BKL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BKL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56 000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−71 388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−56 072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43 928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1 140 118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BKL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KIDØY HOLDING AS  –  99,8 %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BODIL KIDØY LUNDE  –  0,2 %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BKL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Bodil Kidøy Lunde, Falkensteinsvegen 63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6809 Førde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bodil@bklrevisjon.no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936 230 075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BKL REVISJON AS</a:t>
            </a:r>
          </a:p>
        </p:txBody>
      </p:sp>
    </p:spTree>
  </p:cSld>
  <p:clrMapOvr>
    <a:masterClrMapping xmlns:a="http://schemas.openxmlformats.org/drawingml/2006/main"/>
  </p:clrMapOvr>
</p:sld>
</file>