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ea2a5693ad41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68b8fa994246d1"/>
  </p:sldMasterIdLst>
  <p:sldIdLst>
    <p:sldId xmlns:r="http://schemas.openxmlformats.org/officeDocument/2006/relationships" id="256" r:id="Rd455a759f4764c9b"/>
    <p:sldId xmlns:r="http://schemas.openxmlformats.org/officeDocument/2006/relationships" id="257" r:id="Re49b26646c8a41be"/>
    <p:sldId xmlns:r="http://schemas.openxmlformats.org/officeDocument/2006/relationships" id="258" r:id="R196223984f3b4904"/>
    <p:sldId xmlns:r="http://schemas.openxmlformats.org/officeDocument/2006/relationships" id="259" r:id="R50e1ee9e8fef482b"/>
    <p:sldId xmlns:r="http://schemas.openxmlformats.org/officeDocument/2006/relationships" id="260" r:id="Rf324d1ac15454bbc"/>
    <p:sldId xmlns:r="http://schemas.openxmlformats.org/officeDocument/2006/relationships" id="261" r:id="Rd175d0dc4dc2442b"/>
    <p:sldId xmlns:r="http://schemas.openxmlformats.org/officeDocument/2006/relationships" id="262" r:id="R088cfae4e3c441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68b8fa994246d1" /><Relationship Type="http://schemas.openxmlformats.org/officeDocument/2006/relationships/slide" Target="/ppt/slides/slide1.xml" Id="Rd455a759f4764c9b" /><Relationship Type="http://schemas.openxmlformats.org/officeDocument/2006/relationships/slide" Target="/ppt/slides/slide2.xml" Id="Re49b26646c8a41be" /><Relationship Type="http://schemas.openxmlformats.org/officeDocument/2006/relationships/slide" Target="/ppt/slides/slide3.xml" Id="R196223984f3b4904" /><Relationship Type="http://schemas.openxmlformats.org/officeDocument/2006/relationships/slide" Target="/ppt/slides/slide4.xml" Id="R50e1ee9e8fef482b" /><Relationship Type="http://schemas.openxmlformats.org/officeDocument/2006/relationships/slide" Target="/ppt/slides/slide5.xml" Id="Rf324d1ac15454bbc" /><Relationship Type="http://schemas.openxmlformats.org/officeDocument/2006/relationships/slide" Target="/ppt/slides/slide6.xml" Id="Rd175d0dc4dc2442b" /><Relationship Type="http://schemas.openxmlformats.org/officeDocument/2006/relationships/slide" Target="/ppt/slides/slide7.xml" Id="R088cfae4e3c441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a2891b2d5946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f5258faecc46d6" /><Relationship Type="http://schemas.openxmlformats.org/officeDocument/2006/relationships/theme" Target="/ppt/slideMasters/theme/theme1.xml" Id="Rbdaadf0a7f4541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f5258faecc46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87efd8b0514b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5d192cedcd44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29943d67e4a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a63603da4b4d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b805df0efe4d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1a5d61769440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1d47bf824642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SERVA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SERVA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1 489 434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HÅVARD EVENSEN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Gamleveien 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3218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936 218 652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SERVA AS</a:t>
            </a:r>
          </a:p>
        </p:txBody>
      </p:sp>
    </p:spTree>
  </p:cSld>
  <p:clrMapOvr>
    <a:masterClrMapping xmlns:a="http://schemas.openxmlformats.org/drawingml/2006/main"/>
  </p:clrMapOvr>
</p:sld>
</file>