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a5a5b448f54a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5b2bc39464a00"/>
  </p:sldMasterIdLst>
  <p:sldIdLst>
    <p:sldId xmlns:r="http://schemas.openxmlformats.org/officeDocument/2006/relationships" id="256" r:id="Rca409e5c82a940ec"/>
    <p:sldId xmlns:r="http://schemas.openxmlformats.org/officeDocument/2006/relationships" id="257" r:id="R2a670f88a2a64d69"/>
    <p:sldId xmlns:r="http://schemas.openxmlformats.org/officeDocument/2006/relationships" id="258" r:id="R288704d5a9754ce9"/>
    <p:sldId xmlns:r="http://schemas.openxmlformats.org/officeDocument/2006/relationships" id="259" r:id="Rd4dcf1c568874d06"/>
    <p:sldId xmlns:r="http://schemas.openxmlformats.org/officeDocument/2006/relationships" id="260" r:id="R3cdbe5982523443e"/>
    <p:sldId xmlns:r="http://schemas.openxmlformats.org/officeDocument/2006/relationships" id="261" r:id="Rb8123f70e95e47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5b2bc39464a00" /><Relationship Type="http://schemas.openxmlformats.org/officeDocument/2006/relationships/slide" Target="/ppt/slides/slide1.xml" Id="Rca409e5c82a940ec" /><Relationship Type="http://schemas.openxmlformats.org/officeDocument/2006/relationships/slide" Target="/ppt/slides/slide2.xml" Id="R2a670f88a2a64d69" /><Relationship Type="http://schemas.openxmlformats.org/officeDocument/2006/relationships/slide" Target="/ppt/slides/slide3.xml" Id="R288704d5a9754ce9" /><Relationship Type="http://schemas.openxmlformats.org/officeDocument/2006/relationships/slide" Target="/ppt/slides/slide4.xml" Id="Rd4dcf1c568874d06" /><Relationship Type="http://schemas.openxmlformats.org/officeDocument/2006/relationships/slide" Target="/ppt/slides/slide5.xml" Id="R3cdbe5982523443e" /><Relationship Type="http://schemas.openxmlformats.org/officeDocument/2006/relationships/slide" Target="/ppt/slides/slide6.xml" Id="Rb8123f70e95e47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ddc8e027240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2caf13b0a4118" /><Relationship Type="http://schemas.openxmlformats.org/officeDocument/2006/relationships/theme" Target="/ppt/slideMasters/theme/theme1.xml" Id="Reecacc3c8bd847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22caf13b0a41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5575a6594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6bf8c143649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99809208c48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5ae98e6da4d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f8407a49646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22bdf9c4746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936 218 652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