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53c7725614c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46760f78ed41c5"/>
  </p:sldMasterIdLst>
  <p:sldIdLst>
    <p:sldId xmlns:r="http://schemas.openxmlformats.org/officeDocument/2006/relationships" id="256" r:id="R25df7aca44f94d92"/>
    <p:sldId xmlns:r="http://schemas.openxmlformats.org/officeDocument/2006/relationships" id="257" r:id="Rfc002cd748f74a8e"/>
    <p:sldId xmlns:r="http://schemas.openxmlformats.org/officeDocument/2006/relationships" id="258" r:id="R62d86d4d1ea44f67"/>
    <p:sldId xmlns:r="http://schemas.openxmlformats.org/officeDocument/2006/relationships" id="259" r:id="Re18c971e452e43dd"/>
    <p:sldId xmlns:r="http://schemas.openxmlformats.org/officeDocument/2006/relationships" id="260" r:id="R1e18c539a52d45b4"/>
    <p:sldId xmlns:r="http://schemas.openxmlformats.org/officeDocument/2006/relationships" id="261" r:id="Rd8b1515265c94df1"/>
    <p:sldId xmlns:r="http://schemas.openxmlformats.org/officeDocument/2006/relationships" id="262" r:id="R3288e45faa784c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6760f78ed41c5" /><Relationship Type="http://schemas.openxmlformats.org/officeDocument/2006/relationships/slide" Target="/ppt/slides/slide1.xml" Id="R25df7aca44f94d92" /><Relationship Type="http://schemas.openxmlformats.org/officeDocument/2006/relationships/slide" Target="/ppt/slides/slide2.xml" Id="Rfc002cd748f74a8e" /><Relationship Type="http://schemas.openxmlformats.org/officeDocument/2006/relationships/slide" Target="/ppt/slides/slide3.xml" Id="R62d86d4d1ea44f67" /><Relationship Type="http://schemas.openxmlformats.org/officeDocument/2006/relationships/slide" Target="/ppt/slides/slide4.xml" Id="Re18c971e452e43dd" /><Relationship Type="http://schemas.openxmlformats.org/officeDocument/2006/relationships/slide" Target="/ppt/slides/slide5.xml" Id="R1e18c539a52d45b4" /><Relationship Type="http://schemas.openxmlformats.org/officeDocument/2006/relationships/slide" Target="/ppt/slides/slide6.xml" Id="Rd8b1515265c94df1" /><Relationship Type="http://schemas.openxmlformats.org/officeDocument/2006/relationships/slide" Target="/ppt/slides/slide7.xml" Id="R3288e45faa784c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b423ba0e643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673caff524c20" /><Relationship Type="http://schemas.openxmlformats.org/officeDocument/2006/relationships/theme" Target="/ppt/slideMasters/theme/theme1.xml" Id="Rc149fafa6d0c4b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1673caff524c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196fbe09444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c718b81d541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f51b20508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17a5d2f7345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a3e9bf2a44e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c8c54d3894a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78a7013464b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DEEP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DEEP HOLDING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JAGAT DEEP SINGH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Nansens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936 218 296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 HOLDING AS</a:t>
            </a:r>
          </a:p>
        </p:txBody>
      </p:sp>
    </p:spTree>
  </p:cSld>
  <p:clrMapOvr>
    <a:masterClrMapping xmlns:a="http://schemas.openxmlformats.org/drawingml/2006/main"/>
  </p:clrMapOvr>
</p:sld>
</file>