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092eb9b4734d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bafb70e8c84eba"/>
  </p:sldMasterIdLst>
  <p:sldIdLst>
    <p:sldId xmlns:r="http://schemas.openxmlformats.org/officeDocument/2006/relationships" id="256" r:id="R5af696db90f14521"/>
    <p:sldId xmlns:r="http://schemas.openxmlformats.org/officeDocument/2006/relationships" id="257" r:id="Rfd2e9324d12a4d5a"/>
    <p:sldId xmlns:r="http://schemas.openxmlformats.org/officeDocument/2006/relationships" id="258" r:id="R4cf9eb42929b4b8b"/>
    <p:sldId xmlns:r="http://schemas.openxmlformats.org/officeDocument/2006/relationships" id="259" r:id="R637a10787cb84356"/>
    <p:sldId xmlns:r="http://schemas.openxmlformats.org/officeDocument/2006/relationships" id="260" r:id="R1a986247d23345de"/>
    <p:sldId xmlns:r="http://schemas.openxmlformats.org/officeDocument/2006/relationships" id="261" r:id="R19021a2cb38544b1"/>
    <p:sldId xmlns:r="http://schemas.openxmlformats.org/officeDocument/2006/relationships" id="262" r:id="R379199e631e24d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bafb70e8c84eba" /><Relationship Type="http://schemas.openxmlformats.org/officeDocument/2006/relationships/slide" Target="/ppt/slides/slide1.xml" Id="R5af696db90f14521" /><Relationship Type="http://schemas.openxmlformats.org/officeDocument/2006/relationships/slide" Target="/ppt/slides/slide2.xml" Id="Rfd2e9324d12a4d5a" /><Relationship Type="http://schemas.openxmlformats.org/officeDocument/2006/relationships/slide" Target="/ppt/slides/slide3.xml" Id="R4cf9eb42929b4b8b" /><Relationship Type="http://schemas.openxmlformats.org/officeDocument/2006/relationships/slide" Target="/ppt/slides/slide4.xml" Id="R637a10787cb84356" /><Relationship Type="http://schemas.openxmlformats.org/officeDocument/2006/relationships/slide" Target="/ppt/slides/slide5.xml" Id="R1a986247d23345de" /><Relationship Type="http://schemas.openxmlformats.org/officeDocument/2006/relationships/slide" Target="/ppt/slides/slide6.xml" Id="R19021a2cb38544b1" /><Relationship Type="http://schemas.openxmlformats.org/officeDocument/2006/relationships/slide" Target="/ppt/slides/slide7.xml" Id="R379199e631e24d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395eb78eb4e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aaf0c46324f51" /><Relationship Type="http://schemas.openxmlformats.org/officeDocument/2006/relationships/theme" Target="/ppt/slideMasters/theme/theme1.xml" Id="Rd87222c41fac42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aaaf0c46324f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99a6831e542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346bd9ef64b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296f1c3b54b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e5da7194942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83d7a004d49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7233e7e7341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e93624e7641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TEQVA HAUGALAND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TEQVA HAUGALAND AS ble etablert [år] og holder til i Karmsund.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−326 893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3 330 478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11 030 527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12 992 783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TEQVA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5542 Karmsund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936 196 004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TEQVA HAUGALAND AS</a:t>
            </a:r>
          </a:p>
        </p:txBody>
      </p:sp>
    </p:spTree>
  </p:cSld>
  <p:clrMapOvr>
    <a:masterClrMapping xmlns:a="http://schemas.openxmlformats.org/drawingml/2006/main"/>
  </p:clrMapOvr>
</p:sld>
</file>