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c85215d1a714b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31443db24b34042"/>
  </p:sldMasterIdLst>
  <p:sldIdLst>
    <p:sldId xmlns:r="http://schemas.openxmlformats.org/officeDocument/2006/relationships" id="256" r:id="R807e68b495164707"/>
    <p:sldId xmlns:r="http://schemas.openxmlformats.org/officeDocument/2006/relationships" id="257" r:id="Rf2af86a4ed78490e"/>
    <p:sldId xmlns:r="http://schemas.openxmlformats.org/officeDocument/2006/relationships" id="258" r:id="Rc2b9b9d70a784d02"/>
    <p:sldId xmlns:r="http://schemas.openxmlformats.org/officeDocument/2006/relationships" id="259" r:id="Rcc19b21d74fa43a6"/>
    <p:sldId xmlns:r="http://schemas.openxmlformats.org/officeDocument/2006/relationships" id="260" r:id="R87887b36a5344ab5"/>
    <p:sldId xmlns:r="http://schemas.openxmlformats.org/officeDocument/2006/relationships" id="261" r:id="R1fa397e7c22d4865"/>
    <p:sldId xmlns:r="http://schemas.openxmlformats.org/officeDocument/2006/relationships" id="262" r:id="R42a6bb32ff754c2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1443db24b34042" /><Relationship Type="http://schemas.openxmlformats.org/officeDocument/2006/relationships/slide" Target="/ppt/slides/slide1.xml" Id="R807e68b495164707" /><Relationship Type="http://schemas.openxmlformats.org/officeDocument/2006/relationships/slide" Target="/ppt/slides/slide2.xml" Id="Rf2af86a4ed78490e" /><Relationship Type="http://schemas.openxmlformats.org/officeDocument/2006/relationships/slide" Target="/ppt/slides/slide3.xml" Id="Rc2b9b9d70a784d02" /><Relationship Type="http://schemas.openxmlformats.org/officeDocument/2006/relationships/slide" Target="/ppt/slides/slide4.xml" Id="Rcc19b21d74fa43a6" /><Relationship Type="http://schemas.openxmlformats.org/officeDocument/2006/relationships/slide" Target="/ppt/slides/slide5.xml" Id="R87887b36a5344ab5" /><Relationship Type="http://schemas.openxmlformats.org/officeDocument/2006/relationships/slide" Target="/ppt/slides/slide6.xml" Id="R1fa397e7c22d4865" /><Relationship Type="http://schemas.openxmlformats.org/officeDocument/2006/relationships/slide" Target="/ppt/slides/slide7.xml" Id="R42a6bb32ff754c2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ad7368ac7a4f2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d4cf674d194079" /><Relationship Type="http://schemas.openxmlformats.org/officeDocument/2006/relationships/theme" Target="/ppt/slideMasters/theme/theme1.xml" Id="R67172e85aec6462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cd4cf674d19407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a1b7c75aa7496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279f623fe54d8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46fcd242e3464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eef90c5a984a6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8745b409544d0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5e8e5556bd4f2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0f64c7f46146e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 RØNNINGEN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RØNNINGEN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 RØNNINGEN INVEST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RØNNINGEN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RØNNINGEN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RØNNINGEN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−6 237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47 263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316 838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RØNNINGEN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KENNETH RØNNINGEN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RØNNINGEN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Geiteryggvegen 47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3728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936 166 172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RØNNINGEN INVEST AS</a:t>
            </a:r>
          </a:p>
        </p:txBody>
      </p:sp>
    </p:spTree>
  </p:cSld>
  <p:clrMapOvr>
    <a:masterClrMapping xmlns:a="http://schemas.openxmlformats.org/drawingml/2006/main"/>
  </p:clrMapOvr>
</p:sld>
</file>