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3053502f614d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c3a4d2a52e4d3f"/>
  </p:sldMasterIdLst>
  <p:sldIdLst>
    <p:sldId xmlns:r="http://schemas.openxmlformats.org/officeDocument/2006/relationships" id="256" r:id="R0be77a11577a44a1"/>
    <p:sldId xmlns:r="http://schemas.openxmlformats.org/officeDocument/2006/relationships" id="257" r:id="R53348023002745b0"/>
    <p:sldId xmlns:r="http://schemas.openxmlformats.org/officeDocument/2006/relationships" id="258" r:id="Rdb5e1a3dcff545c4"/>
    <p:sldId xmlns:r="http://schemas.openxmlformats.org/officeDocument/2006/relationships" id="259" r:id="Rda77c8d828654809"/>
    <p:sldId xmlns:r="http://schemas.openxmlformats.org/officeDocument/2006/relationships" id="260" r:id="R27ef7313f222454b"/>
    <p:sldId xmlns:r="http://schemas.openxmlformats.org/officeDocument/2006/relationships" id="261" r:id="R670d4e8a20f54cd3"/>
    <p:sldId xmlns:r="http://schemas.openxmlformats.org/officeDocument/2006/relationships" id="262" r:id="R91ff34fb48aa4d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3a4d2a52e4d3f" /><Relationship Type="http://schemas.openxmlformats.org/officeDocument/2006/relationships/slide" Target="/ppt/slides/slide1.xml" Id="R0be77a11577a44a1" /><Relationship Type="http://schemas.openxmlformats.org/officeDocument/2006/relationships/slide" Target="/ppt/slides/slide2.xml" Id="R53348023002745b0" /><Relationship Type="http://schemas.openxmlformats.org/officeDocument/2006/relationships/slide" Target="/ppt/slides/slide3.xml" Id="Rdb5e1a3dcff545c4" /><Relationship Type="http://schemas.openxmlformats.org/officeDocument/2006/relationships/slide" Target="/ppt/slides/slide4.xml" Id="Rda77c8d828654809" /><Relationship Type="http://schemas.openxmlformats.org/officeDocument/2006/relationships/slide" Target="/ppt/slides/slide5.xml" Id="R27ef7313f222454b" /><Relationship Type="http://schemas.openxmlformats.org/officeDocument/2006/relationships/slide" Target="/ppt/slides/slide6.xml" Id="R670d4e8a20f54cd3" /><Relationship Type="http://schemas.openxmlformats.org/officeDocument/2006/relationships/slide" Target="/ppt/slides/slide7.xml" Id="R91ff34fb48aa4d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bf0e55be7049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a6a290a1a439f" /><Relationship Type="http://schemas.openxmlformats.org/officeDocument/2006/relationships/theme" Target="/ppt/slideMasters/theme/theme1.xml" Id="R02a45f117a6946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9a6a290a1a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d2d696c3143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009c0e8ae42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94524271b43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495474826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368a03d7449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49322a9074b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3e6491b9140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E&amp;O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E&amp;O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6 004 550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6 011 723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ENES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BJØRNAR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Neptunvegen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936 129 552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E&amp;O INVEST AS</a:t>
            </a:r>
          </a:p>
        </p:txBody>
      </p:sp>
    </p:spTree>
  </p:cSld>
  <p:clrMapOvr>
    <a:masterClrMapping xmlns:a="http://schemas.openxmlformats.org/drawingml/2006/main"/>
  </p:clrMapOvr>
</p:sld>
</file>