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429cfca1248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79c95026d40cc"/>
  </p:sldMasterIdLst>
  <p:sldIdLst>
    <p:sldId xmlns:r="http://schemas.openxmlformats.org/officeDocument/2006/relationships" id="256" r:id="R482e4dcf96654c10"/>
    <p:sldId xmlns:r="http://schemas.openxmlformats.org/officeDocument/2006/relationships" id="257" r:id="Re4a26f1c5a424106"/>
    <p:sldId xmlns:r="http://schemas.openxmlformats.org/officeDocument/2006/relationships" id="258" r:id="Radba9f90a74e432a"/>
    <p:sldId xmlns:r="http://schemas.openxmlformats.org/officeDocument/2006/relationships" id="259" r:id="Rae70514329424d87"/>
    <p:sldId xmlns:r="http://schemas.openxmlformats.org/officeDocument/2006/relationships" id="260" r:id="R67cfb835c5a64986"/>
    <p:sldId xmlns:r="http://schemas.openxmlformats.org/officeDocument/2006/relationships" id="261" r:id="Rdfc2693154514320"/>
    <p:sldId xmlns:r="http://schemas.openxmlformats.org/officeDocument/2006/relationships" id="262" r:id="Rea61a543990e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79c95026d40cc" /><Relationship Type="http://schemas.openxmlformats.org/officeDocument/2006/relationships/slide" Target="/ppt/slides/slide1.xml" Id="R482e4dcf96654c10" /><Relationship Type="http://schemas.openxmlformats.org/officeDocument/2006/relationships/slide" Target="/ppt/slides/slide2.xml" Id="Re4a26f1c5a424106" /><Relationship Type="http://schemas.openxmlformats.org/officeDocument/2006/relationships/slide" Target="/ppt/slides/slide3.xml" Id="Radba9f90a74e432a" /><Relationship Type="http://schemas.openxmlformats.org/officeDocument/2006/relationships/slide" Target="/ppt/slides/slide4.xml" Id="Rae70514329424d87" /><Relationship Type="http://schemas.openxmlformats.org/officeDocument/2006/relationships/slide" Target="/ppt/slides/slide5.xml" Id="R67cfb835c5a64986" /><Relationship Type="http://schemas.openxmlformats.org/officeDocument/2006/relationships/slide" Target="/ppt/slides/slide6.xml" Id="Rdfc2693154514320" /><Relationship Type="http://schemas.openxmlformats.org/officeDocument/2006/relationships/slide" Target="/ppt/slides/slide7.xml" Id="Rea61a543990e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572ba506f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8604d6be347a8" /><Relationship Type="http://schemas.openxmlformats.org/officeDocument/2006/relationships/theme" Target="/ppt/slideMasters/theme/theme1.xml" Id="Rfcbea63f451848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8604d6be3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9a7983034a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272670161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64a389068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40ae48a46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6e106cb99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f605807cd4f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fcf8c20e4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E&amp;O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6 011 723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ENES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BJØRNAR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936 129 552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