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f10058fc5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c442755b064db6"/>
  </p:sldMasterIdLst>
  <p:sldIdLst>
    <p:sldId xmlns:r="http://schemas.openxmlformats.org/officeDocument/2006/relationships" id="256" r:id="R42cf50ad89234682"/>
    <p:sldId xmlns:r="http://schemas.openxmlformats.org/officeDocument/2006/relationships" id="257" r:id="Rfa1eeb914f464151"/>
    <p:sldId xmlns:r="http://schemas.openxmlformats.org/officeDocument/2006/relationships" id="258" r:id="R9cd0d872d7cb41a9"/>
    <p:sldId xmlns:r="http://schemas.openxmlformats.org/officeDocument/2006/relationships" id="259" r:id="Rb0b0cfbff6704a1d"/>
    <p:sldId xmlns:r="http://schemas.openxmlformats.org/officeDocument/2006/relationships" id="260" r:id="R7e1542d82a6e4e1c"/>
    <p:sldId xmlns:r="http://schemas.openxmlformats.org/officeDocument/2006/relationships" id="261" r:id="R1221335dedde4210"/>
    <p:sldId xmlns:r="http://schemas.openxmlformats.org/officeDocument/2006/relationships" id="262" r:id="Rea1aaf43ec5b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442755b064db6" /><Relationship Type="http://schemas.openxmlformats.org/officeDocument/2006/relationships/slide" Target="/ppt/slides/slide1.xml" Id="R42cf50ad89234682" /><Relationship Type="http://schemas.openxmlformats.org/officeDocument/2006/relationships/slide" Target="/ppt/slides/slide2.xml" Id="Rfa1eeb914f464151" /><Relationship Type="http://schemas.openxmlformats.org/officeDocument/2006/relationships/slide" Target="/ppt/slides/slide3.xml" Id="R9cd0d872d7cb41a9" /><Relationship Type="http://schemas.openxmlformats.org/officeDocument/2006/relationships/slide" Target="/ppt/slides/slide4.xml" Id="Rb0b0cfbff6704a1d" /><Relationship Type="http://schemas.openxmlformats.org/officeDocument/2006/relationships/slide" Target="/ppt/slides/slide5.xml" Id="R7e1542d82a6e4e1c" /><Relationship Type="http://schemas.openxmlformats.org/officeDocument/2006/relationships/slide" Target="/ppt/slides/slide6.xml" Id="R1221335dedde4210" /><Relationship Type="http://schemas.openxmlformats.org/officeDocument/2006/relationships/slide" Target="/ppt/slides/slide7.xml" Id="Rea1aaf43ec5b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0f42da8a3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9e5748b1040ae" /><Relationship Type="http://schemas.openxmlformats.org/officeDocument/2006/relationships/theme" Target="/ppt/slideMasters/theme/theme1.xml" Id="R15ccb118d16d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29e5748b1040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6222320ae4d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73446232341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94bc0758b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828ce37804c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dccf2ccc24a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192eff74a4c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17d54871244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NOKSTELLA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NOKSTELLA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SZYMON PARZEWSKI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NOKSTELLA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936 107 842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NOKSTELLA AS</a:t>
            </a:r>
          </a:p>
        </p:txBody>
      </p:sp>
    </p:spTree>
  </p:cSld>
  <p:clrMapOvr>
    <a:masterClrMapping xmlns:a="http://schemas.openxmlformats.org/drawingml/2006/main"/>
  </p:clrMapOvr>
</p:sld>
</file>