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1835601e04d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b7c97c2ad41c3"/>
  </p:sldMasterIdLst>
  <p:sldIdLst>
    <p:sldId xmlns:r="http://schemas.openxmlformats.org/officeDocument/2006/relationships" id="256" r:id="Ra0fc5e366cde494b"/>
    <p:sldId xmlns:r="http://schemas.openxmlformats.org/officeDocument/2006/relationships" id="257" r:id="R99a0ea0d4af54b55"/>
    <p:sldId xmlns:r="http://schemas.openxmlformats.org/officeDocument/2006/relationships" id="258" r:id="R8de70a76d458423d"/>
    <p:sldId xmlns:r="http://schemas.openxmlformats.org/officeDocument/2006/relationships" id="259" r:id="R0815a42ea4334d07"/>
    <p:sldId xmlns:r="http://schemas.openxmlformats.org/officeDocument/2006/relationships" id="260" r:id="R4ee123d9d800458e"/>
    <p:sldId xmlns:r="http://schemas.openxmlformats.org/officeDocument/2006/relationships" id="261" r:id="Rcd1f214334a145d8"/>
    <p:sldId xmlns:r="http://schemas.openxmlformats.org/officeDocument/2006/relationships" id="262" r:id="R737622761701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b7c97c2ad41c3" /><Relationship Type="http://schemas.openxmlformats.org/officeDocument/2006/relationships/slide" Target="/ppt/slides/slide1.xml" Id="Ra0fc5e366cde494b" /><Relationship Type="http://schemas.openxmlformats.org/officeDocument/2006/relationships/slide" Target="/ppt/slides/slide2.xml" Id="R99a0ea0d4af54b55" /><Relationship Type="http://schemas.openxmlformats.org/officeDocument/2006/relationships/slide" Target="/ppt/slides/slide3.xml" Id="R8de70a76d458423d" /><Relationship Type="http://schemas.openxmlformats.org/officeDocument/2006/relationships/slide" Target="/ppt/slides/slide4.xml" Id="R0815a42ea4334d07" /><Relationship Type="http://schemas.openxmlformats.org/officeDocument/2006/relationships/slide" Target="/ppt/slides/slide5.xml" Id="R4ee123d9d800458e" /><Relationship Type="http://schemas.openxmlformats.org/officeDocument/2006/relationships/slide" Target="/ppt/slides/slide6.xml" Id="Rcd1f214334a145d8" /><Relationship Type="http://schemas.openxmlformats.org/officeDocument/2006/relationships/slide" Target="/ppt/slides/slide7.xml" Id="R737622761701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0e0f30f95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70023f19f429c" /><Relationship Type="http://schemas.openxmlformats.org/officeDocument/2006/relationships/theme" Target="/ppt/slideMasters/theme/theme1.xml" Id="Rd69e7a701afe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70023f19f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b6a1354c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c329e0f86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a4007ceeb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c7c6c6a6044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4f3c92321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b72339904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9aca2a198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RMC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HOLDING II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SOFIE THORKILDSEN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MAIKEN ANNE THORKILDSEN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ROGERS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Tarjodd Bondes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