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c4e943ae0645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f1a0d2c5c499f"/>
  </p:sldMasterIdLst>
  <p:sldIdLst>
    <p:sldId xmlns:r="http://schemas.openxmlformats.org/officeDocument/2006/relationships" id="256" r:id="R5d2502fa2d8a46a7"/>
    <p:sldId xmlns:r="http://schemas.openxmlformats.org/officeDocument/2006/relationships" id="257" r:id="R8cd95c8dc3ec42ed"/>
    <p:sldId xmlns:r="http://schemas.openxmlformats.org/officeDocument/2006/relationships" id="258" r:id="Rd5dc484115be479c"/>
    <p:sldId xmlns:r="http://schemas.openxmlformats.org/officeDocument/2006/relationships" id="259" r:id="R189196555ad7449e"/>
    <p:sldId xmlns:r="http://schemas.openxmlformats.org/officeDocument/2006/relationships" id="260" r:id="R2ac6d893d4cc48da"/>
    <p:sldId xmlns:r="http://schemas.openxmlformats.org/officeDocument/2006/relationships" id="261" r:id="Rae1442f70af7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f1a0d2c5c499f" /><Relationship Type="http://schemas.openxmlformats.org/officeDocument/2006/relationships/slide" Target="/ppt/slides/slide1.xml" Id="R5d2502fa2d8a46a7" /><Relationship Type="http://schemas.openxmlformats.org/officeDocument/2006/relationships/slide" Target="/ppt/slides/slide2.xml" Id="R8cd95c8dc3ec42ed" /><Relationship Type="http://schemas.openxmlformats.org/officeDocument/2006/relationships/slide" Target="/ppt/slides/slide3.xml" Id="Rd5dc484115be479c" /><Relationship Type="http://schemas.openxmlformats.org/officeDocument/2006/relationships/slide" Target="/ppt/slides/slide4.xml" Id="R189196555ad7449e" /><Relationship Type="http://schemas.openxmlformats.org/officeDocument/2006/relationships/slide" Target="/ppt/slides/slide5.xml" Id="R2ac6d893d4cc48da" /><Relationship Type="http://schemas.openxmlformats.org/officeDocument/2006/relationships/slide" Target="/ppt/slides/slide6.xml" Id="Rae1442f70af7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1e2f5856f4d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9279794aa41ae" /><Relationship Type="http://schemas.openxmlformats.org/officeDocument/2006/relationships/theme" Target="/ppt/slideMasters/theme/theme1.xml" Id="R8400171d95e248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9279794aa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3079f9f7446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4256b4ba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480b30fc0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425c66419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8a22e82cd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bc02adf42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RMC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HOLDING II AS</a:t>
            </a:r>
          </a:p>
        </p:txBody>
      </p:sp>
    </p:spTree>
  </p:cSld>
  <p:clrMapOvr>
    <a:masterClrMapping xmlns:a="http://schemas.openxmlformats.org/drawingml/2006/main"/>
  </p:clrMapOvr>
</p:sld>
</file>