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9d091f4f44a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b546e778742f6"/>
  </p:sldMasterIdLst>
  <p:sldIdLst>
    <p:sldId xmlns:r="http://schemas.openxmlformats.org/officeDocument/2006/relationships" id="256" r:id="Rda8451cbe3a147c7"/>
    <p:sldId xmlns:r="http://schemas.openxmlformats.org/officeDocument/2006/relationships" id="257" r:id="R2918f55baacf48ae"/>
    <p:sldId xmlns:r="http://schemas.openxmlformats.org/officeDocument/2006/relationships" id="258" r:id="R46f8e49a7aa2463d"/>
    <p:sldId xmlns:r="http://schemas.openxmlformats.org/officeDocument/2006/relationships" id="259" r:id="Rf19175d817bd4052"/>
    <p:sldId xmlns:r="http://schemas.openxmlformats.org/officeDocument/2006/relationships" id="260" r:id="R020ed4faaeeb48cf"/>
    <p:sldId xmlns:r="http://schemas.openxmlformats.org/officeDocument/2006/relationships" id="261" r:id="Re3fb2258192043b3"/>
    <p:sldId xmlns:r="http://schemas.openxmlformats.org/officeDocument/2006/relationships" id="262" r:id="R695a1f4b240044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b546e778742f6" /><Relationship Type="http://schemas.openxmlformats.org/officeDocument/2006/relationships/slide" Target="/ppt/slides/slide1.xml" Id="Rda8451cbe3a147c7" /><Relationship Type="http://schemas.openxmlformats.org/officeDocument/2006/relationships/slide" Target="/ppt/slides/slide2.xml" Id="R2918f55baacf48ae" /><Relationship Type="http://schemas.openxmlformats.org/officeDocument/2006/relationships/slide" Target="/ppt/slides/slide3.xml" Id="R46f8e49a7aa2463d" /><Relationship Type="http://schemas.openxmlformats.org/officeDocument/2006/relationships/slide" Target="/ppt/slides/slide4.xml" Id="Rf19175d817bd4052" /><Relationship Type="http://schemas.openxmlformats.org/officeDocument/2006/relationships/slide" Target="/ppt/slides/slide5.xml" Id="R020ed4faaeeb48cf" /><Relationship Type="http://schemas.openxmlformats.org/officeDocument/2006/relationships/slide" Target="/ppt/slides/slide6.xml" Id="Re3fb2258192043b3" /><Relationship Type="http://schemas.openxmlformats.org/officeDocument/2006/relationships/slide" Target="/ppt/slides/slide7.xml" Id="R695a1f4b240044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c61865c95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341c9e4fc4fb8" /><Relationship Type="http://schemas.openxmlformats.org/officeDocument/2006/relationships/theme" Target="/ppt/slideMasters/theme/theme1.xml" Id="Rceee756e9de0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341c9e4fc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5aa0bcd2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c213c71d34f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96d71a166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769cbd577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dea01983f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65ddb0bef43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00bc7d3b6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HOLDCO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STAXWOLD SKIPPERUD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LOYD ESPEN FAGERENG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DRAGE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