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9856706b1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e2fdf0dba44cd"/>
  </p:sldMasterIdLst>
  <p:sldIdLst>
    <p:sldId xmlns:r="http://schemas.openxmlformats.org/officeDocument/2006/relationships" id="256" r:id="R677be8e5596c4d2e"/>
    <p:sldId xmlns:r="http://schemas.openxmlformats.org/officeDocument/2006/relationships" id="257" r:id="R9b6b1784d66c433a"/>
    <p:sldId xmlns:r="http://schemas.openxmlformats.org/officeDocument/2006/relationships" id="258" r:id="R655e2960a1434cb8"/>
    <p:sldId xmlns:r="http://schemas.openxmlformats.org/officeDocument/2006/relationships" id="259" r:id="Re0432fb2438e4012"/>
    <p:sldId xmlns:r="http://schemas.openxmlformats.org/officeDocument/2006/relationships" id="260" r:id="R2ed27c9053e64f15"/>
    <p:sldId xmlns:r="http://schemas.openxmlformats.org/officeDocument/2006/relationships" id="261" r:id="R20a1eb6598a1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e2fdf0dba44cd" /><Relationship Type="http://schemas.openxmlformats.org/officeDocument/2006/relationships/slide" Target="/ppt/slides/slide1.xml" Id="R677be8e5596c4d2e" /><Relationship Type="http://schemas.openxmlformats.org/officeDocument/2006/relationships/slide" Target="/ppt/slides/slide2.xml" Id="R9b6b1784d66c433a" /><Relationship Type="http://schemas.openxmlformats.org/officeDocument/2006/relationships/slide" Target="/ppt/slides/slide3.xml" Id="R655e2960a1434cb8" /><Relationship Type="http://schemas.openxmlformats.org/officeDocument/2006/relationships/slide" Target="/ppt/slides/slide4.xml" Id="Re0432fb2438e4012" /><Relationship Type="http://schemas.openxmlformats.org/officeDocument/2006/relationships/slide" Target="/ppt/slides/slide5.xml" Id="R2ed27c9053e64f15" /><Relationship Type="http://schemas.openxmlformats.org/officeDocument/2006/relationships/slide" Target="/ppt/slides/slide6.xml" Id="R20a1eb6598a1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75233c907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abfdc64d4be1" /><Relationship Type="http://schemas.openxmlformats.org/officeDocument/2006/relationships/theme" Target="/ppt/slideMasters/theme/theme1.xml" Id="Reec7bf8f1756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7abfdc64d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59f4196e6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429161e43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368827e0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9533cee1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b3e846cbf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deccdda2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