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99068eabb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af2f33bc154265"/>
  </p:sldMasterIdLst>
  <p:sldIdLst>
    <p:sldId xmlns:r="http://schemas.openxmlformats.org/officeDocument/2006/relationships" id="256" r:id="Rdc1867d4536143cc"/>
    <p:sldId xmlns:r="http://schemas.openxmlformats.org/officeDocument/2006/relationships" id="257" r:id="R73ea54a363df4ad5"/>
    <p:sldId xmlns:r="http://schemas.openxmlformats.org/officeDocument/2006/relationships" id="258" r:id="R6266c3d7148849a9"/>
    <p:sldId xmlns:r="http://schemas.openxmlformats.org/officeDocument/2006/relationships" id="259" r:id="R89064b222aa84034"/>
    <p:sldId xmlns:r="http://schemas.openxmlformats.org/officeDocument/2006/relationships" id="260" r:id="R67651485963e4dc7"/>
    <p:sldId xmlns:r="http://schemas.openxmlformats.org/officeDocument/2006/relationships" id="261" r:id="Rad204dbb45f2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f2f33bc154265" /><Relationship Type="http://schemas.openxmlformats.org/officeDocument/2006/relationships/slide" Target="/ppt/slides/slide1.xml" Id="Rdc1867d4536143cc" /><Relationship Type="http://schemas.openxmlformats.org/officeDocument/2006/relationships/slide" Target="/ppt/slides/slide2.xml" Id="R73ea54a363df4ad5" /><Relationship Type="http://schemas.openxmlformats.org/officeDocument/2006/relationships/slide" Target="/ppt/slides/slide3.xml" Id="R6266c3d7148849a9" /><Relationship Type="http://schemas.openxmlformats.org/officeDocument/2006/relationships/slide" Target="/ppt/slides/slide4.xml" Id="R89064b222aa84034" /><Relationship Type="http://schemas.openxmlformats.org/officeDocument/2006/relationships/slide" Target="/ppt/slides/slide5.xml" Id="R67651485963e4dc7" /><Relationship Type="http://schemas.openxmlformats.org/officeDocument/2006/relationships/slide" Target="/ppt/slides/slide6.xml" Id="Rad204dbb45f2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c633a7742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7ed84a784093" /><Relationship Type="http://schemas.openxmlformats.org/officeDocument/2006/relationships/theme" Target="/ppt/slideMasters/theme/theme1.xml" Id="R6e1486b8f610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b7ed84a78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4d0972f7e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4d8696683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0282c3195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e452366b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96b9a23a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f22b5b6a6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