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19a2ee6bf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e04ca790941f3"/>
  </p:sldMasterIdLst>
  <p:sldIdLst>
    <p:sldId xmlns:r="http://schemas.openxmlformats.org/officeDocument/2006/relationships" id="256" r:id="Rf171738079ce4399"/>
    <p:sldId xmlns:r="http://schemas.openxmlformats.org/officeDocument/2006/relationships" id="257" r:id="R9f0a3d0009124061"/>
    <p:sldId xmlns:r="http://schemas.openxmlformats.org/officeDocument/2006/relationships" id="258" r:id="R8f3ad99fb4694b50"/>
    <p:sldId xmlns:r="http://schemas.openxmlformats.org/officeDocument/2006/relationships" id="259" r:id="R99558dd5b65d47a7"/>
    <p:sldId xmlns:r="http://schemas.openxmlformats.org/officeDocument/2006/relationships" id="260" r:id="R1c8ed55b9d97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e04ca790941f3" /><Relationship Type="http://schemas.openxmlformats.org/officeDocument/2006/relationships/slide" Target="/ppt/slides/slide1.xml" Id="Rf171738079ce4399" /><Relationship Type="http://schemas.openxmlformats.org/officeDocument/2006/relationships/slide" Target="/ppt/slides/slide2.xml" Id="R9f0a3d0009124061" /><Relationship Type="http://schemas.openxmlformats.org/officeDocument/2006/relationships/slide" Target="/ppt/slides/slide3.xml" Id="R8f3ad99fb4694b50" /><Relationship Type="http://schemas.openxmlformats.org/officeDocument/2006/relationships/slide" Target="/ppt/slides/slide4.xml" Id="R99558dd5b65d47a7" /><Relationship Type="http://schemas.openxmlformats.org/officeDocument/2006/relationships/slide" Target="/ppt/slides/slide5.xml" Id="R1c8ed55b9d97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6938c4104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49867c8a04744" /><Relationship Type="http://schemas.openxmlformats.org/officeDocument/2006/relationships/theme" Target="/ppt/slideMasters/theme/theme1.xml" Id="Rb9ec9f84334843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49867c8a0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60af1e6ce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911f569e0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7d39b1e87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789a9bf02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6fc09cea1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UTBYTTE -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UTBYTTE -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UTBYTTE - VERDIPAPIRFOND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UTBYTTE -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UTBYTTE -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UTBYTTE -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936 102 751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UTBYTTE - VERDIPAPIRFOND</a:t>
            </a:r>
          </a:p>
        </p:txBody>
      </p:sp>
    </p:spTree>
  </p:cSld>
  <p:clrMapOvr>
    <a:masterClrMapping xmlns:a="http://schemas.openxmlformats.org/drawingml/2006/main"/>
  </p:clrMapOvr>
</p:sld>
</file>