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6ee40a411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03f16d19a54afa"/>
  </p:sldMasterIdLst>
  <p:sldIdLst>
    <p:sldId xmlns:r="http://schemas.openxmlformats.org/officeDocument/2006/relationships" id="256" r:id="R95e892b6ff684c3d"/>
    <p:sldId xmlns:r="http://schemas.openxmlformats.org/officeDocument/2006/relationships" id="257" r:id="R709194e269834d47"/>
    <p:sldId xmlns:r="http://schemas.openxmlformats.org/officeDocument/2006/relationships" id="258" r:id="R4a33ae61a5d2418e"/>
    <p:sldId xmlns:r="http://schemas.openxmlformats.org/officeDocument/2006/relationships" id="259" r:id="R6085c5a3289b4194"/>
    <p:sldId xmlns:r="http://schemas.openxmlformats.org/officeDocument/2006/relationships" id="260" r:id="Rcee7fb5a112e4df4"/>
    <p:sldId xmlns:r="http://schemas.openxmlformats.org/officeDocument/2006/relationships" id="261" r:id="R1f72df75fdd44b45"/>
    <p:sldId xmlns:r="http://schemas.openxmlformats.org/officeDocument/2006/relationships" id="262" r:id="R8011b4d7e835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3f16d19a54afa" /><Relationship Type="http://schemas.openxmlformats.org/officeDocument/2006/relationships/slide" Target="/ppt/slides/slide1.xml" Id="R95e892b6ff684c3d" /><Relationship Type="http://schemas.openxmlformats.org/officeDocument/2006/relationships/slide" Target="/ppt/slides/slide2.xml" Id="R709194e269834d47" /><Relationship Type="http://schemas.openxmlformats.org/officeDocument/2006/relationships/slide" Target="/ppt/slides/slide3.xml" Id="R4a33ae61a5d2418e" /><Relationship Type="http://schemas.openxmlformats.org/officeDocument/2006/relationships/slide" Target="/ppt/slides/slide4.xml" Id="R6085c5a3289b4194" /><Relationship Type="http://schemas.openxmlformats.org/officeDocument/2006/relationships/slide" Target="/ppt/slides/slide5.xml" Id="Rcee7fb5a112e4df4" /><Relationship Type="http://schemas.openxmlformats.org/officeDocument/2006/relationships/slide" Target="/ppt/slides/slide6.xml" Id="R1f72df75fdd44b45" /><Relationship Type="http://schemas.openxmlformats.org/officeDocument/2006/relationships/slide" Target="/ppt/slides/slide7.xml" Id="R8011b4d7e835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baeccad5044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bc5d84041470d" /><Relationship Type="http://schemas.openxmlformats.org/officeDocument/2006/relationships/theme" Target="/ppt/slideMasters/theme/theme1.xml" Id="R87601e017f4148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bc5d84041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55df0674d4a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e057e45de4d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be5270eda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5ba8e3a9e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1434cde4b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8e91c10cf4c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8ac81424949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CENICA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1 101 816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41 147 937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41 153 534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IAN DONALD CAMPBELL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Ovnsbråten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