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0f0b0ca314b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cef2384a44edb"/>
  </p:sldMasterIdLst>
  <p:sldIdLst>
    <p:sldId xmlns:r="http://schemas.openxmlformats.org/officeDocument/2006/relationships" id="256" r:id="R02780e96d1764698"/>
    <p:sldId xmlns:r="http://schemas.openxmlformats.org/officeDocument/2006/relationships" id="257" r:id="R5cb2113fbf90464d"/>
    <p:sldId xmlns:r="http://schemas.openxmlformats.org/officeDocument/2006/relationships" id="258" r:id="R657a8d75b57d491a"/>
    <p:sldId xmlns:r="http://schemas.openxmlformats.org/officeDocument/2006/relationships" id="259" r:id="R1e5738d92aae4335"/>
    <p:sldId xmlns:r="http://schemas.openxmlformats.org/officeDocument/2006/relationships" id="260" r:id="R35358f11eec74c11"/>
    <p:sldId xmlns:r="http://schemas.openxmlformats.org/officeDocument/2006/relationships" id="261" r:id="R8eeb0a2cd29046e0"/>
    <p:sldId xmlns:r="http://schemas.openxmlformats.org/officeDocument/2006/relationships" id="262" r:id="Rfed89a20b8c941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cef2384a44edb" /><Relationship Type="http://schemas.openxmlformats.org/officeDocument/2006/relationships/slide" Target="/ppt/slides/slide1.xml" Id="R02780e96d1764698" /><Relationship Type="http://schemas.openxmlformats.org/officeDocument/2006/relationships/slide" Target="/ppt/slides/slide2.xml" Id="R5cb2113fbf90464d" /><Relationship Type="http://schemas.openxmlformats.org/officeDocument/2006/relationships/slide" Target="/ppt/slides/slide3.xml" Id="R657a8d75b57d491a" /><Relationship Type="http://schemas.openxmlformats.org/officeDocument/2006/relationships/slide" Target="/ppt/slides/slide4.xml" Id="R1e5738d92aae4335" /><Relationship Type="http://schemas.openxmlformats.org/officeDocument/2006/relationships/slide" Target="/ppt/slides/slide5.xml" Id="R35358f11eec74c11" /><Relationship Type="http://schemas.openxmlformats.org/officeDocument/2006/relationships/slide" Target="/ppt/slides/slide6.xml" Id="R8eeb0a2cd29046e0" /><Relationship Type="http://schemas.openxmlformats.org/officeDocument/2006/relationships/slide" Target="/ppt/slides/slide7.xml" Id="Rfed89a20b8c941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baa3e5f1b942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00a03356f4ecd" /><Relationship Type="http://schemas.openxmlformats.org/officeDocument/2006/relationships/theme" Target="/ppt/slideMasters/theme/theme1.xml" Id="R9ea629f3816f41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f00a03356f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8ff9e9a05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f5d8ca2a8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828037f3f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d5e474bf743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90bbb4c924e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59d90bd8e42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1db4704414f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HAUGSDAL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HAUGSDAL AS ble etablert [år] og holder til i Buvika.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63 433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JØRAN HAUGSDAL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Brekkavegen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7350 Buvika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936 083 706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HAUGSDAL AS</a:t>
            </a:r>
          </a:p>
        </p:txBody>
      </p:sp>
    </p:spTree>
  </p:cSld>
  <p:clrMapOvr>
    <a:masterClrMapping xmlns:a="http://schemas.openxmlformats.org/drawingml/2006/main"/>
  </p:clrMapOvr>
</p:sld>
</file>