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24560cfce045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75bd0036e44fae"/>
  </p:sldMasterIdLst>
  <p:sldIdLst>
    <p:sldId xmlns:r="http://schemas.openxmlformats.org/officeDocument/2006/relationships" id="256" r:id="R23b284a5ef1147af"/>
    <p:sldId xmlns:r="http://schemas.openxmlformats.org/officeDocument/2006/relationships" id="257" r:id="Re455399399494bac"/>
    <p:sldId xmlns:r="http://schemas.openxmlformats.org/officeDocument/2006/relationships" id="258" r:id="R65e93c507cdd4858"/>
    <p:sldId xmlns:r="http://schemas.openxmlformats.org/officeDocument/2006/relationships" id="259" r:id="R092b4d0b12674a99"/>
    <p:sldId xmlns:r="http://schemas.openxmlformats.org/officeDocument/2006/relationships" id="260" r:id="Raa01ae7c67934e07"/>
    <p:sldId xmlns:r="http://schemas.openxmlformats.org/officeDocument/2006/relationships" id="261" r:id="Rb692d98893e84c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75bd0036e44fae" /><Relationship Type="http://schemas.openxmlformats.org/officeDocument/2006/relationships/slide" Target="/ppt/slides/slide1.xml" Id="R23b284a5ef1147af" /><Relationship Type="http://schemas.openxmlformats.org/officeDocument/2006/relationships/slide" Target="/ppt/slides/slide2.xml" Id="Re455399399494bac" /><Relationship Type="http://schemas.openxmlformats.org/officeDocument/2006/relationships/slide" Target="/ppt/slides/slide3.xml" Id="R65e93c507cdd4858" /><Relationship Type="http://schemas.openxmlformats.org/officeDocument/2006/relationships/slide" Target="/ppt/slides/slide4.xml" Id="R092b4d0b12674a99" /><Relationship Type="http://schemas.openxmlformats.org/officeDocument/2006/relationships/slide" Target="/ppt/slides/slide5.xml" Id="Raa01ae7c67934e07" /><Relationship Type="http://schemas.openxmlformats.org/officeDocument/2006/relationships/slide" Target="/ppt/slides/slide6.xml" Id="Rb692d98893e84c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2f0df8a39b41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3c953c0f84ce6" /><Relationship Type="http://schemas.openxmlformats.org/officeDocument/2006/relationships/theme" Target="/ppt/slideMasters/theme/theme1.xml" Id="R8dbc89881feb42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23c953c0f84c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0cbc89a2341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df07af1464f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9f1bc12d345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ed5a59e4e43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b78167fcf47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717b1fcb343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BLOM &amp; FOSSAN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 &amp; FOSSAN AS ble etablert [år] og holder til i Strømmen.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23 224 360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2 673 873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2 074 786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3 897 340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8 755 476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Frydenlundsgata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2010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936 072 550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