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a60f326a4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0b6ddbfaf4074"/>
  </p:sldMasterIdLst>
  <p:sldIdLst>
    <p:sldId xmlns:r="http://schemas.openxmlformats.org/officeDocument/2006/relationships" id="256" r:id="R892906e1dc9c48dd"/>
    <p:sldId xmlns:r="http://schemas.openxmlformats.org/officeDocument/2006/relationships" id="257" r:id="R9e8872c1e23644ec"/>
    <p:sldId xmlns:r="http://schemas.openxmlformats.org/officeDocument/2006/relationships" id="258" r:id="R08266e2d81474c71"/>
    <p:sldId xmlns:r="http://schemas.openxmlformats.org/officeDocument/2006/relationships" id="259" r:id="Rf150e9e49dab4d98"/>
    <p:sldId xmlns:r="http://schemas.openxmlformats.org/officeDocument/2006/relationships" id="260" r:id="R5c39663f4c6b466b"/>
    <p:sldId xmlns:r="http://schemas.openxmlformats.org/officeDocument/2006/relationships" id="261" r:id="R7c1b4b942f57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0b6ddbfaf4074" /><Relationship Type="http://schemas.openxmlformats.org/officeDocument/2006/relationships/slide" Target="/ppt/slides/slide1.xml" Id="R892906e1dc9c48dd" /><Relationship Type="http://schemas.openxmlformats.org/officeDocument/2006/relationships/slide" Target="/ppt/slides/slide2.xml" Id="R9e8872c1e23644ec" /><Relationship Type="http://schemas.openxmlformats.org/officeDocument/2006/relationships/slide" Target="/ppt/slides/slide3.xml" Id="R08266e2d81474c71" /><Relationship Type="http://schemas.openxmlformats.org/officeDocument/2006/relationships/slide" Target="/ppt/slides/slide4.xml" Id="Rf150e9e49dab4d98" /><Relationship Type="http://schemas.openxmlformats.org/officeDocument/2006/relationships/slide" Target="/ppt/slides/slide5.xml" Id="R5c39663f4c6b466b" /><Relationship Type="http://schemas.openxmlformats.org/officeDocument/2006/relationships/slide" Target="/ppt/slides/slide6.xml" Id="R7c1b4b942f57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aca2a64a9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b69187f548a0" /><Relationship Type="http://schemas.openxmlformats.org/officeDocument/2006/relationships/theme" Target="/ppt/slideMasters/theme/theme1.xml" Id="Re6f5b5bc179b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4b69187f5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459fb3dd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59a3297cf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82677e961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6f88d0f9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0e39d6ca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f835dd35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