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38835bdcf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b9ed968594d2c"/>
  </p:sldMasterIdLst>
  <p:sldIdLst>
    <p:sldId xmlns:r="http://schemas.openxmlformats.org/officeDocument/2006/relationships" id="256" r:id="Ra6e451f5319c4be0"/>
    <p:sldId xmlns:r="http://schemas.openxmlformats.org/officeDocument/2006/relationships" id="257" r:id="Rab9ba237e6c040e6"/>
    <p:sldId xmlns:r="http://schemas.openxmlformats.org/officeDocument/2006/relationships" id="258" r:id="Rcd2e49c5f69f43d7"/>
    <p:sldId xmlns:r="http://schemas.openxmlformats.org/officeDocument/2006/relationships" id="259" r:id="Refd9badaee9e4a85"/>
    <p:sldId xmlns:r="http://schemas.openxmlformats.org/officeDocument/2006/relationships" id="260" r:id="Ra57c7e63ccbe4045"/>
    <p:sldId xmlns:r="http://schemas.openxmlformats.org/officeDocument/2006/relationships" id="261" r:id="R3f43200e3343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b9ed968594d2c" /><Relationship Type="http://schemas.openxmlformats.org/officeDocument/2006/relationships/slide" Target="/ppt/slides/slide1.xml" Id="Ra6e451f5319c4be0" /><Relationship Type="http://schemas.openxmlformats.org/officeDocument/2006/relationships/slide" Target="/ppt/slides/slide2.xml" Id="Rab9ba237e6c040e6" /><Relationship Type="http://schemas.openxmlformats.org/officeDocument/2006/relationships/slide" Target="/ppt/slides/slide3.xml" Id="Rcd2e49c5f69f43d7" /><Relationship Type="http://schemas.openxmlformats.org/officeDocument/2006/relationships/slide" Target="/ppt/slides/slide4.xml" Id="Refd9badaee9e4a85" /><Relationship Type="http://schemas.openxmlformats.org/officeDocument/2006/relationships/slide" Target="/ppt/slides/slide5.xml" Id="Ra57c7e63ccbe4045" /><Relationship Type="http://schemas.openxmlformats.org/officeDocument/2006/relationships/slide" Target="/ppt/slides/slide6.xml" Id="R3f43200e3343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625687fe345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bf7c97fa44f07" /><Relationship Type="http://schemas.openxmlformats.org/officeDocument/2006/relationships/theme" Target="/ppt/slideMasters/theme/theme1.xml" Id="R88fcda3942ca49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3bf7c97fa4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f11b665724a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9021970d4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e26e9827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6cbcbf771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3a9b6d80e4d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65a7baf86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