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58a8b95f7e4b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27c407a1c04c21"/>
  </p:sldMasterIdLst>
  <p:sldIdLst>
    <p:sldId xmlns:r="http://schemas.openxmlformats.org/officeDocument/2006/relationships" id="256" r:id="R9eb3bae68efd4a35"/>
    <p:sldId xmlns:r="http://schemas.openxmlformats.org/officeDocument/2006/relationships" id="257" r:id="R9c086a8ba5854f2f"/>
    <p:sldId xmlns:r="http://schemas.openxmlformats.org/officeDocument/2006/relationships" id="258" r:id="R7bfe295f9ed84944"/>
    <p:sldId xmlns:r="http://schemas.openxmlformats.org/officeDocument/2006/relationships" id="259" r:id="Re12def6e691b4883"/>
    <p:sldId xmlns:r="http://schemas.openxmlformats.org/officeDocument/2006/relationships" id="260" r:id="Rc6ca7f1d5b47452a"/>
    <p:sldId xmlns:r="http://schemas.openxmlformats.org/officeDocument/2006/relationships" id="261" r:id="R3f00f762578749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27c407a1c04c21" /><Relationship Type="http://schemas.openxmlformats.org/officeDocument/2006/relationships/slide" Target="/ppt/slides/slide1.xml" Id="R9eb3bae68efd4a35" /><Relationship Type="http://schemas.openxmlformats.org/officeDocument/2006/relationships/slide" Target="/ppt/slides/slide2.xml" Id="R9c086a8ba5854f2f" /><Relationship Type="http://schemas.openxmlformats.org/officeDocument/2006/relationships/slide" Target="/ppt/slides/slide3.xml" Id="R7bfe295f9ed84944" /><Relationship Type="http://schemas.openxmlformats.org/officeDocument/2006/relationships/slide" Target="/ppt/slides/slide4.xml" Id="Re12def6e691b4883" /><Relationship Type="http://schemas.openxmlformats.org/officeDocument/2006/relationships/slide" Target="/ppt/slides/slide5.xml" Id="Rc6ca7f1d5b47452a" /><Relationship Type="http://schemas.openxmlformats.org/officeDocument/2006/relationships/slide" Target="/ppt/slides/slide6.xml" Id="R3f00f762578749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9a54549c441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a97144a0949a9" /><Relationship Type="http://schemas.openxmlformats.org/officeDocument/2006/relationships/theme" Target="/ppt/slideMasters/theme/theme1.xml" Id="R7d46e5cb0ba648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0a97144a0949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bf08f1b9246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a8907bcbc44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9e34da47c46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303ab6e0449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fd84f0d9f4b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2e082d7fa4c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Hotellvegen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3880 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936 036 112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