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bcb30ebd4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d3c38f4344722"/>
  </p:sldMasterIdLst>
  <p:sldIdLst>
    <p:sldId xmlns:r="http://schemas.openxmlformats.org/officeDocument/2006/relationships" id="256" r:id="Rc313819e1f184971"/>
    <p:sldId xmlns:r="http://schemas.openxmlformats.org/officeDocument/2006/relationships" id="257" r:id="R26cd66161e5c4b38"/>
    <p:sldId xmlns:r="http://schemas.openxmlformats.org/officeDocument/2006/relationships" id="258" r:id="R661692698ea74bc6"/>
    <p:sldId xmlns:r="http://schemas.openxmlformats.org/officeDocument/2006/relationships" id="259" r:id="R003ccf669d7e40fa"/>
    <p:sldId xmlns:r="http://schemas.openxmlformats.org/officeDocument/2006/relationships" id="260" r:id="Rc18f31b29cbe446c"/>
    <p:sldId xmlns:r="http://schemas.openxmlformats.org/officeDocument/2006/relationships" id="261" r:id="R42897cbb46e3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d3c38f4344722" /><Relationship Type="http://schemas.openxmlformats.org/officeDocument/2006/relationships/slide" Target="/ppt/slides/slide1.xml" Id="Rc313819e1f184971" /><Relationship Type="http://schemas.openxmlformats.org/officeDocument/2006/relationships/slide" Target="/ppt/slides/slide2.xml" Id="R26cd66161e5c4b38" /><Relationship Type="http://schemas.openxmlformats.org/officeDocument/2006/relationships/slide" Target="/ppt/slides/slide3.xml" Id="R661692698ea74bc6" /><Relationship Type="http://schemas.openxmlformats.org/officeDocument/2006/relationships/slide" Target="/ppt/slides/slide4.xml" Id="R003ccf669d7e40fa" /><Relationship Type="http://schemas.openxmlformats.org/officeDocument/2006/relationships/slide" Target="/ppt/slides/slide5.xml" Id="Rc18f31b29cbe446c" /><Relationship Type="http://schemas.openxmlformats.org/officeDocument/2006/relationships/slide" Target="/ppt/slides/slide6.xml" Id="R42897cbb46e3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b5670199d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d32bb9adc41ee" /><Relationship Type="http://schemas.openxmlformats.org/officeDocument/2006/relationships/theme" Target="/ppt/slideMasters/theme/theme1.xml" Id="R25fa93463ecf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d32bb9adc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f0943c25f4a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956f5bb5d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506c36887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6385f1108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8e927fc85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9907a9466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REGNSKAPSSENTRALEN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REGNSKAPSSENTRALEN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24 924 198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8 225 614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1530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