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9eb1937fd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5ee488cfe4ddf"/>
  </p:sldMasterIdLst>
  <p:sldIdLst>
    <p:sldId xmlns:r="http://schemas.openxmlformats.org/officeDocument/2006/relationships" id="256" r:id="R9ede493dee724654"/>
    <p:sldId xmlns:r="http://schemas.openxmlformats.org/officeDocument/2006/relationships" id="257" r:id="R1315612482424fba"/>
    <p:sldId xmlns:r="http://schemas.openxmlformats.org/officeDocument/2006/relationships" id="258" r:id="Rebb30892eec441c2"/>
    <p:sldId xmlns:r="http://schemas.openxmlformats.org/officeDocument/2006/relationships" id="259" r:id="R77294a7c0c154e90"/>
    <p:sldId xmlns:r="http://schemas.openxmlformats.org/officeDocument/2006/relationships" id="260" r:id="Rf7a1d870e785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5ee488cfe4ddf" /><Relationship Type="http://schemas.openxmlformats.org/officeDocument/2006/relationships/slide" Target="/ppt/slides/slide1.xml" Id="R9ede493dee724654" /><Relationship Type="http://schemas.openxmlformats.org/officeDocument/2006/relationships/slide" Target="/ppt/slides/slide2.xml" Id="R1315612482424fba" /><Relationship Type="http://schemas.openxmlformats.org/officeDocument/2006/relationships/slide" Target="/ppt/slides/slide3.xml" Id="Rebb30892eec441c2" /><Relationship Type="http://schemas.openxmlformats.org/officeDocument/2006/relationships/slide" Target="/ppt/slides/slide4.xml" Id="R77294a7c0c154e90" /><Relationship Type="http://schemas.openxmlformats.org/officeDocument/2006/relationships/slide" Target="/ppt/slides/slide5.xml" Id="Rf7a1d870e785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ecfdde059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dae51b4f641fc" /><Relationship Type="http://schemas.openxmlformats.org/officeDocument/2006/relationships/theme" Target="/ppt/slideMasters/theme/theme1.xml" Id="Reaac8dcd5f60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dae51b4f6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f536a062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fefea433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95da0156c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51641710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28a6b4804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