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94e0c783044b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2dd2fa8c94c15"/>
  </p:sldMasterIdLst>
  <p:sldIdLst>
    <p:sldId xmlns:r="http://schemas.openxmlformats.org/officeDocument/2006/relationships" id="256" r:id="Rd55bf6b5b9c84295"/>
    <p:sldId xmlns:r="http://schemas.openxmlformats.org/officeDocument/2006/relationships" id="257" r:id="R0a236884d8d14ef2"/>
    <p:sldId xmlns:r="http://schemas.openxmlformats.org/officeDocument/2006/relationships" id="258" r:id="R35d7b3a7507d4dc5"/>
    <p:sldId xmlns:r="http://schemas.openxmlformats.org/officeDocument/2006/relationships" id="259" r:id="R4659912a570d4972"/>
    <p:sldId xmlns:r="http://schemas.openxmlformats.org/officeDocument/2006/relationships" id="260" r:id="R594ad8c36eaf4f51"/>
    <p:sldId xmlns:r="http://schemas.openxmlformats.org/officeDocument/2006/relationships" id="261" r:id="Raf1f5521e4be40af"/>
    <p:sldId xmlns:r="http://schemas.openxmlformats.org/officeDocument/2006/relationships" id="262" r:id="Ra98ca420e48f40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2dd2fa8c94c15" /><Relationship Type="http://schemas.openxmlformats.org/officeDocument/2006/relationships/slide" Target="/ppt/slides/slide1.xml" Id="Rd55bf6b5b9c84295" /><Relationship Type="http://schemas.openxmlformats.org/officeDocument/2006/relationships/slide" Target="/ppt/slides/slide2.xml" Id="R0a236884d8d14ef2" /><Relationship Type="http://schemas.openxmlformats.org/officeDocument/2006/relationships/slide" Target="/ppt/slides/slide3.xml" Id="R35d7b3a7507d4dc5" /><Relationship Type="http://schemas.openxmlformats.org/officeDocument/2006/relationships/slide" Target="/ppt/slides/slide4.xml" Id="R4659912a570d4972" /><Relationship Type="http://schemas.openxmlformats.org/officeDocument/2006/relationships/slide" Target="/ppt/slides/slide5.xml" Id="R594ad8c36eaf4f51" /><Relationship Type="http://schemas.openxmlformats.org/officeDocument/2006/relationships/slide" Target="/ppt/slides/slide6.xml" Id="Raf1f5521e4be40af" /><Relationship Type="http://schemas.openxmlformats.org/officeDocument/2006/relationships/slide" Target="/ppt/slides/slide7.xml" Id="Ra98ca420e48f40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b15d4d2754c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1b67984364abb" /><Relationship Type="http://schemas.openxmlformats.org/officeDocument/2006/relationships/theme" Target="/ppt/slideMasters/theme/theme1.xml" Id="R4c22584775024e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1b67984364a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64612d7a54d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c242a137e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b2eaff4b4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ec05f328b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672528f9345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54695a23f47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dcb5df0ad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NILSEN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NILSEN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NILSEN CONSULTING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NILSEN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NILSEN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NILSEN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6 151 239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449 720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509 641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2 299 060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NILSEN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HOLLENDERSTIEN 20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NILSEN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Tykkemyr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1597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magnar.nilsen@mnc-as.no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936 025 609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NILSEN CONSULTING AS</a:t>
            </a:r>
          </a:p>
        </p:txBody>
      </p:sp>
    </p:spTree>
  </p:cSld>
  <p:clrMapOvr>
    <a:masterClrMapping xmlns:a="http://schemas.openxmlformats.org/drawingml/2006/main"/>
  </p:clrMapOvr>
</p:sld>
</file>