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ddaf3fca54a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8dcfcb996e47eb"/>
  </p:sldMasterIdLst>
  <p:sldIdLst>
    <p:sldId xmlns:r="http://schemas.openxmlformats.org/officeDocument/2006/relationships" id="256" r:id="R52cda932e842443c"/>
    <p:sldId xmlns:r="http://schemas.openxmlformats.org/officeDocument/2006/relationships" id="257" r:id="R5cc8bb6821914b9e"/>
    <p:sldId xmlns:r="http://schemas.openxmlformats.org/officeDocument/2006/relationships" id="258" r:id="Rbc60f7afba6e4e53"/>
    <p:sldId xmlns:r="http://schemas.openxmlformats.org/officeDocument/2006/relationships" id="259" r:id="Rb4dc26bdb9fe4a71"/>
    <p:sldId xmlns:r="http://schemas.openxmlformats.org/officeDocument/2006/relationships" id="260" r:id="R0fbd4cc0d62444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dcfcb996e47eb" /><Relationship Type="http://schemas.openxmlformats.org/officeDocument/2006/relationships/slide" Target="/ppt/slides/slide1.xml" Id="R52cda932e842443c" /><Relationship Type="http://schemas.openxmlformats.org/officeDocument/2006/relationships/slide" Target="/ppt/slides/slide2.xml" Id="R5cc8bb6821914b9e" /><Relationship Type="http://schemas.openxmlformats.org/officeDocument/2006/relationships/slide" Target="/ppt/slides/slide3.xml" Id="Rbc60f7afba6e4e53" /><Relationship Type="http://schemas.openxmlformats.org/officeDocument/2006/relationships/slide" Target="/ppt/slides/slide4.xml" Id="Rb4dc26bdb9fe4a71" /><Relationship Type="http://schemas.openxmlformats.org/officeDocument/2006/relationships/slide" Target="/ppt/slides/slide5.xml" Id="R0fbd4cc0d62444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a4f6423e9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b5d50aa4a4693" /><Relationship Type="http://schemas.openxmlformats.org/officeDocument/2006/relationships/theme" Target="/ppt/slideMasters/theme/theme1.xml" Id="R057c9f486ba9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7b5d50aa4a46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771b602c444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46becc95843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71247fe1e4a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c9bfad16142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ba551097c4c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WIETOSZKO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WIETOSZKO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WIETOSZKO ble etablert [år] og holder til i Lundamo.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WIETOSZKO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WIETOSZKO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WIETOSZKO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MARCIN WIETOSZKO, Litjsten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7232 Lundamo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936 019 072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WIETOSZKO</a:t>
            </a:r>
          </a:p>
        </p:txBody>
      </p:sp>
    </p:spTree>
  </p:cSld>
  <p:clrMapOvr>
    <a:masterClrMapping xmlns:a="http://schemas.openxmlformats.org/drawingml/2006/main"/>
  </p:clrMapOvr>
</p:sld>
</file>