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3be97fd254b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b980cc81d4d90"/>
  </p:sldMasterIdLst>
  <p:sldIdLst>
    <p:sldId xmlns:r="http://schemas.openxmlformats.org/officeDocument/2006/relationships" id="256" r:id="Rc20facb39a414b15"/>
    <p:sldId xmlns:r="http://schemas.openxmlformats.org/officeDocument/2006/relationships" id="257" r:id="Rf4edf5e1c8134a46"/>
    <p:sldId xmlns:r="http://schemas.openxmlformats.org/officeDocument/2006/relationships" id="258" r:id="R4487604310e14cb6"/>
    <p:sldId xmlns:r="http://schemas.openxmlformats.org/officeDocument/2006/relationships" id="259" r:id="R0acf172108fe4e4c"/>
    <p:sldId xmlns:r="http://schemas.openxmlformats.org/officeDocument/2006/relationships" id="260" r:id="Rfb953f122b3646bf"/>
    <p:sldId xmlns:r="http://schemas.openxmlformats.org/officeDocument/2006/relationships" id="261" r:id="Rc422e42368ab4f4e"/>
    <p:sldId xmlns:r="http://schemas.openxmlformats.org/officeDocument/2006/relationships" id="262" r:id="Rc75b49cd8342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b980cc81d4d90" /><Relationship Type="http://schemas.openxmlformats.org/officeDocument/2006/relationships/slide" Target="/ppt/slides/slide1.xml" Id="Rc20facb39a414b15" /><Relationship Type="http://schemas.openxmlformats.org/officeDocument/2006/relationships/slide" Target="/ppt/slides/slide2.xml" Id="Rf4edf5e1c8134a46" /><Relationship Type="http://schemas.openxmlformats.org/officeDocument/2006/relationships/slide" Target="/ppt/slides/slide3.xml" Id="R4487604310e14cb6" /><Relationship Type="http://schemas.openxmlformats.org/officeDocument/2006/relationships/slide" Target="/ppt/slides/slide4.xml" Id="R0acf172108fe4e4c" /><Relationship Type="http://schemas.openxmlformats.org/officeDocument/2006/relationships/slide" Target="/ppt/slides/slide5.xml" Id="Rfb953f122b3646bf" /><Relationship Type="http://schemas.openxmlformats.org/officeDocument/2006/relationships/slide" Target="/ppt/slides/slide6.xml" Id="Rc422e42368ab4f4e" /><Relationship Type="http://schemas.openxmlformats.org/officeDocument/2006/relationships/slide" Target="/ppt/slides/slide7.xml" Id="Rc75b49cd8342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9fd8ae96f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6b1f736374257" /><Relationship Type="http://schemas.openxmlformats.org/officeDocument/2006/relationships/theme" Target="/ppt/slideMasters/theme/theme1.xml" Id="Rf22bd52f4c414a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6b1f73637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e4b13b181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99c5aee4d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1c5b93e59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be82430240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1159186ec4b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2e7b8e3b244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0645c392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STEDJEBERG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STEDJEBERG HOLDING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2 191 585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STEDJEBERG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Jotneveien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936 011 810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