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b95e853cc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1329f4c0ca4060"/>
  </p:sldMasterIdLst>
  <p:sldIdLst>
    <p:sldId xmlns:r="http://schemas.openxmlformats.org/officeDocument/2006/relationships" id="256" r:id="R92b71a288cc34d9c"/>
    <p:sldId xmlns:r="http://schemas.openxmlformats.org/officeDocument/2006/relationships" id="257" r:id="Rd11b5a09bbed40d5"/>
    <p:sldId xmlns:r="http://schemas.openxmlformats.org/officeDocument/2006/relationships" id="258" r:id="Rf4239f01a4eb40e0"/>
    <p:sldId xmlns:r="http://schemas.openxmlformats.org/officeDocument/2006/relationships" id="259" r:id="Rd10f77f21cd24833"/>
    <p:sldId xmlns:r="http://schemas.openxmlformats.org/officeDocument/2006/relationships" id="260" r:id="R5f402e242ef34d93"/>
    <p:sldId xmlns:r="http://schemas.openxmlformats.org/officeDocument/2006/relationships" id="261" r:id="R7f8f35437f54420c"/>
    <p:sldId xmlns:r="http://schemas.openxmlformats.org/officeDocument/2006/relationships" id="262" r:id="R99a9292e436f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329f4c0ca4060" /><Relationship Type="http://schemas.openxmlformats.org/officeDocument/2006/relationships/slide" Target="/ppt/slides/slide1.xml" Id="R92b71a288cc34d9c" /><Relationship Type="http://schemas.openxmlformats.org/officeDocument/2006/relationships/slide" Target="/ppt/slides/slide2.xml" Id="Rd11b5a09bbed40d5" /><Relationship Type="http://schemas.openxmlformats.org/officeDocument/2006/relationships/slide" Target="/ppt/slides/slide3.xml" Id="Rf4239f01a4eb40e0" /><Relationship Type="http://schemas.openxmlformats.org/officeDocument/2006/relationships/slide" Target="/ppt/slides/slide4.xml" Id="Rd10f77f21cd24833" /><Relationship Type="http://schemas.openxmlformats.org/officeDocument/2006/relationships/slide" Target="/ppt/slides/slide5.xml" Id="R5f402e242ef34d93" /><Relationship Type="http://schemas.openxmlformats.org/officeDocument/2006/relationships/slide" Target="/ppt/slides/slide6.xml" Id="R7f8f35437f54420c" /><Relationship Type="http://schemas.openxmlformats.org/officeDocument/2006/relationships/slide" Target="/ppt/slides/slide7.xml" Id="R99a9292e436f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1d8a10f7440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a33d9b59c401f" /><Relationship Type="http://schemas.openxmlformats.org/officeDocument/2006/relationships/theme" Target="/ppt/slideMasters/theme/theme1.xml" Id="Rd9f344c98e66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aa33d9b59c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11ed38afb4f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b3518227b4e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27664ffc1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d3496e9c74c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7dcd6f99741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83db2a5624a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cc4738c3f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SLETTEGAARD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ARNT-HUGO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Hognfjordveien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8407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