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1400469f334a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41a55804744710"/>
  </p:sldMasterIdLst>
  <p:sldIdLst>
    <p:sldId xmlns:r="http://schemas.openxmlformats.org/officeDocument/2006/relationships" id="256" r:id="Re92406e3d4e046e1"/>
    <p:sldId xmlns:r="http://schemas.openxmlformats.org/officeDocument/2006/relationships" id="257" r:id="R8d518340627d429d"/>
    <p:sldId xmlns:r="http://schemas.openxmlformats.org/officeDocument/2006/relationships" id="258" r:id="R7a10af553ff64554"/>
    <p:sldId xmlns:r="http://schemas.openxmlformats.org/officeDocument/2006/relationships" id="259" r:id="R8cdea4d7b2d34225"/>
    <p:sldId xmlns:r="http://schemas.openxmlformats.org/officeDocument/2006/relationships" id="260" r:id="Rbabccd87bc734ae2"/>
    <p:sldId xmlns:r="http://schemas.openxmlformats.org/officeDocument/2006/relationships" id="261" r:id="Rc2e01d8c2bad4c65"/>
    <p:sldId xmlns:r="http://schemas.openxmlformats.org/officeDocument/2006/relationships" id="262" r:id="Ra9d3c1b788fc4a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41a55804744710" /><Relationship Type="http://schemas.openxmlformats.org/officeDocument/2006/relationships/slide" Target="/ppt/slides/slide1.xml" Id="Re92406e3d4e046e1" /><Relationship Type="http://schemas.openxmlformats.org/officeDocument/2006/relationships/slide" Target="/ppt/slides/slide2.xml" Id="R8d518340627d429d" /><Relationship Type="http://schemas.openxmlformats.org/officeDocument/2006/relationships/slide" Target="/ppt/slides/slide3.xml" Id="R7a10af553ff64554" /><Relationship Type="http://schemas.openxmlformats.org/officeDocument/2006/relationships/slide" Target="/ppt/slides/slide4.xml" Id="R8cdea4d7b2d34225" /><Relationship Type="http://schemas.openxmlformats.org/officeDocument/2006/relationships/slide" Target="/ppt/slides/slide5.xml" Id="Rbabccd87bc734ae2" /><Relationship Type="http://schemas.openxmlformats.org/officeDocument/2006/relationships/slide" Target="/ppt/slides/slide6.xml" Id="Rc2e01d8c2bad4c65" /><Relationship Type="http://schemas.openxmlformats.org/officeDocument/2006/relationships/slide" Target="/ppt/slides/slide7.xml" Id="Ra9d3c1b788fc4a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82cffda4b48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76bfb68f94b32" /><Relationship Type="http://schemas.openxmlformats.org/officeDocument/2006/relationships/theme" Target="/ppt/slideMasters/theme/theme1.xml" Id="Rafea90dc82954e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776bfb68f94b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3bb46ef6074a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884f1fa9b45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a326ebd9d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6fd5611e1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6b84f12f24c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a5e9bab77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1f2f0dba943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A-MARI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A-MARI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1 394 482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1 397 943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MARI BRAUT NESE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Jærvegen 180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935 958 970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A-MARI AS</a:t>
            </a:r>
          </a:p>
        </p:txBody>
      </p:sp>
    </p:spTree>
  </p:cSld>
  <p:clrMapOvr>
    <a:masterClrMapping xmlns:a="http://schemas.openxmlformats.org/drawingml/2006/main"/>
  </p:clrMapOvr>
</p:sld>
</file>