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dc4a755de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acf18c090451c"/>
  </p:sldMasterIdLst>
  <p:sldIdLst>
    <p:sldId xmlns:r="http://schemas.openxmlformats.org/officeDocument/2006/relationships" id="256" r:id="R378b04dfe1924d41"/>
    <p:sldId xmlns:r="http://schemas.openxmlformats.org/officeDocument/2006/relationships" id="257" r:id="R0c8ebc037a4f45df"/>
    <p:sldId xmlns:r="http://schemas.openxmlformats.org/officeDocument/2006/relationships" id="258" r:id="R6d0d5aca625c49c8"/>
    <p:sldId xmlns:r="http://schemas.openxmlformats.org/officeDocument/2006/relationships" id="259" r:id="R8bc46c1402814d9e"/>
    <p:sldId xmlns:r="http://schemas.openxmlformats.org/officeDocument/2006/relationships" id="260" r:id="R137b9732fb274776"/>
    <p:sldId xmlns:r="http://schemas.openxmlformats.org/officeDocument/2006/relationships" id="261" r:id="R5bac37af192d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acf18c090451c" /><Relationship Type="http://schemas.openxmlformats.org/officeDocument/2006/relationships/slide" Target="/ppt/slides/slide1.xml" Id="R378b04dfe1924d41" /><Relationship Type="http://schemas.openxmlformats.org/officeDocument/2006/relationships/slide" Target="/ppt/slides/slide2.xml" Id="R0c8ebc037a4f45df" /><Relationship Type="http://schemas.openxmlformats.org/officeDocument/2006/relationships/slide" Target="/ppt/slides/slide3.xml" Id="R6d0d5aca625c49c8" /><Relationship Type="http://schemas.openxmlformats.org/officeDocument/2006/relationships/slide" Target="/ppt/slides/slide4.xml" Id="R8bc46c1402814d9e" /><Relationship Type="http://schemas.openxmlformats.org/officeDocument/2006/relationships/slide" Target="/ppt/slides/slide5.xml" Id="R137b9732fb274776" /><Relationship Type="http://schemas.openxmlformats.org/officeDocument/2006/relationships/slide" Target="/ppt/slides/slide6.xml" Id="R5bac37af192d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f81b6fc56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8a55e4f94627" /><Relationship Type="http://schemas.openxmlformats.org/officeDocument/2006/relationships/theme" Target="/ppt/slideMasters/theme/theme1.xml" Id="Rc444c92c12e9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18a55e4f9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227a47e8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617734ef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90df07f5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6399fa01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2c4a62b7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f45295b8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