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a3526a868e41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e5c7fee0a344ff"/>
  </p:sldMasterIdLst>
  <p:sldIdLst>
    <p:sldId xmlns:r="http://schemas.openxmlformats.org/officeDocument/2006/relationships" id="256" r:id="R881a4ab916b34fa8"/>
    <p:sldId xmlns:r="http://schemas.openxmlformats.org/officeDocument/2006/relationships" id="257" r:id="R3f7e67f694354475"/>
    <p:sldId xmlns:r="http://schemas.openxmlformats.org/officeDocument/2006/relationships" id="258" r:id="Rb249a9db3c224953"/>
    <p:sldId xmlns:r="http://schemas.openxmlformats.org/officeDocument/2006/relationships" id="259" r:id="Ra440e08648504ea4"/>
    <p:sldId xmlns:r="http://schemas.openxmlformats.org/officeDocument/2006/relationships" id="260" r:id="Re226f0dab7f04086"/>
    <p:sldId xmlns:r="http://schemas.openxmlformats.org/officeDocument/2006/relationships" id="261" r:id="Rc7078c66f78c45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5c7fee0a344ff" /><Relationship Type="http://schemas.openxmlformats.org/officeDocument/2006/relationships/slide" Target="/ppt/slides/slide1.xml" Id="R881a4ab916b34fa8" /><Relationship Type="http://schemas.openxmlformats.org/officeDocument/2006/relationships/slide" Target="/ppt/slides/slide2.xml" Id="R3f7e67f694354475" /><Relationship Type="http://schemas.openxmlformats.org/officeDocument/2006/relationships/slide" Target="/ppt/slides/slide3.xml" Id="Rb249a9db3c224953" /><Relationship Type="http://schemas.openxmlformats.org/officeDocument/2006/relationships/slide" Target="/ppt/slides/slide4.xml" Id="Ra440e08648504ea4" /><Relationship Type="http://schemas.openxmlformats.org/officeDocument/2006/relationships/slide" Target="/ppt/slides/slide5.xml" Id="Re226f0dab7f04086" /><Relationship Type="http://schemas.openxmlformats.org/officeDocument/2006/relationships/slide" Target="/ppt/slides/slide6.xml" Id="Rc7078c66f78c45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29293b0b440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b5c8744774464" /><Relationship Type="http://schemas.openxmlformats.org/officeDocument/2006/relationships/theme" Target="/ppt/slideMasters/theme/theme1.xml" Id="Rc63c0840eb4d48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2b5c87447744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b0275386745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73499f72048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5e2b18b674e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d5bc72dd348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4a14c634b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39c6453b544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TFO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Mekvorpvegen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935 953 103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