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fbc234e6a4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2e124750a444a5"/>
  </p:sldMasterIdLst>
  <p:sldIdLst>
    <p:sldId xmlns:r="http://schemas.openxmlformats.org/officeDocument/2006/relationships" id="256" r:id="R0667983a649948b1"/>
    <p:sldId xmlns:r="http://schemas.openxmlformats.org/officeDocument/2006/relationships" id="257" r:id="R73db400de7db48b1"/>
    <p:sldId xmlns:r="http://schemas.openxmlformats.org/officeDocument/2006/relationships" id="258" r:id="Rd382130e2f2f4d09"/>
    <p:sldId xmlns:r="http://schemas.openxmlformats.org/officeDocument/2006/relationships" id="259" r:id="R119e078d06194133"/>
    <p:sldId xmlns:r="http://schemas.openxmlformats.org/officeDocument/2006/relationships" id="260" r:id="R7e3c2e3e29d948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e124750a444a5" /><Relationship Type="http://schemas.openxmlformats.org/officeDocument/2006/relationships/slide" Target="/ppt/slides/slide1.xml" Id="R0667983a649948b1" /><Relationship Type="http://schemas.openxmlformats.org/officeDocument/2006/relationships/slide" Target="/ppt/slides/slide2.xml" Id="R73db400de7db48b1" /><Relationship Type="http://schemas.openxmlformats.org/officeDocument/2006/relationships/slide" Target="/ppt/slides/slide3.xml" Id="Rd382130e2f2f4d09" /><Relationship Type="http://schemas.openxmlformats.org/officeDocument/2006/relationships/slide" Target="/ppt/slides/slide4.xml" Id="R119e078d06194133" /><Relationship Type="http://schemas.openxmlformats.org/officeDocument/2006/relationships/slide" Target="/ppt/slides/slide5.xml" Id="R7e3c2e3e29d948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e48307ce142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cb432c7274590" /><Relationship Type="http://schemas.openxmlformats.org/officeDocument/2006/relationships/theme" Target="/ppt/slideMasters/theme/theme1.xml" Id="R1838a629a87e4f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cb432c72745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2db2a52ad48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dbeaf1fb64d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3a84a55b646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e2650c92a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24dccfc0946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NORDISK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NORDISK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NORDISK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NORDISK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NORDISK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NORDISK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935 930 960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NORDISK UTBYTTE</a:t>
            </a:r>
          </a:p>
        </p:txBody>
      </p:sp>
    </p:spTree>
  </p:cSld>
  <p:clrMapOvr>
    <a:masterClrMapping xmlns:a="http://schemas.openxmlformats.org/drawingml/2006/main"/>
  </p:clrMapOvr>
</p:sld>
</file>