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ce60e5d97a48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244ae2d73b4218"/>
  </p:sldMasterIdLst>
  <p:sldIdLst>
    <p:sldId xmlns:r="http://schemas.openxmlformats.org/officeDocument/2006/relationships" id="256" r:id="R16a647660bb143a8"/>
    <p:sldId xmlns:r="http://schemas.openxmlformats.org/officeDocument/2006/relationships" id="257" r:id="R7c1c222be7814b3b"/>
    <p:sldId xmlns:r="http://schemas.openxmlformats.org/officeDocument/2006/relationships" id="258" r:id="R20283dfd1db64e74"/>
    <p:sldId xmlns:r="http://schemas.openxmlformats.org/officeDocument/2006/relationships" id="259" r:id="R78ea1dbcbe1845dc"/>
    <p:sldId xmlns:r="http://schemas.openxmlformats.org/officeDocument/2006/relationships" id="260" r:id="R6465a841892542a5"/>
    <p:sldId xmlns:r="http://schemas.openxmlformats.org/officeDocument/2006/relationships" id="261" r:id="R6165cee966f849dc"/>
    <p:sldId xmlns:r="http://schemas.openxmlformats.org/officeDocument/2006/relationships" id="262" r:id="R782966a3ac7d44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44ae2d73b4218" /><Relationship Type="http://schemas.openxmlformats.org/officeDocument/2006/relationships/slide" Target="/ppt/slides/slide1.xml" Id="R16a647660bb143a8" /><Relationship Type="http://schemas.openxmlformats.org/officeDocument/2006/relationships/slide" Target="/ppt/slides/slide2.xml" Id="R7c1c222be7814b3b" /><Relationship Type="http://schemas.openxmlformats.org/officeDocument/2006/relationships/slide" Target="/ppt/slides/slide3.xml" Id="R20283dfd1db64e74" /><Relationship Type="http://schemas.openxmlformats.org/officeDocument/2006/relationships/slide" Target="/ppt/slides/slide4.xml" Id="R78ea1dbcbe1845dc" /><Relationship Type="http://schemas.openxmlformats.org/officeDocument/2006/relationships/slide" Target="/ppt/slides/slide5.xml" Id="R6465a841892542a5" /><Relationship Type="http://schemas.openxmlformats.org/officeDocument/2006/relationships/slide" Target="/ppt/slides/slide6.xml" Id="R6165cee966f849dc" /><Relationship Type="http://schemas.openxmlformats.org/officeDocument/2006/relationships/slide" Target="/ppt/slides/slide7.xml" Id="R782966a3ac7d44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6cd6083a24b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90581998a4c40" /><Relationship Type="http://schemas.openxmlformats.org/officeDocument/2006/relationships/theme" Target="/ppt/slideMasters/theme/theme1.xml" Id="Red11d059c2a04a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490581998a4c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9fe1014d444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ad5a8020e4b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4fd19cb8f40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692543e2d48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0b0831f7f42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b642f464947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4aa5d160142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TINIUS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TINIUS MEDIA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8 196 751 802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8 130 030 789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8 230 928 272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TINIUS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935 917 131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