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3ec1f4ca0494ab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95b914d09344581"/>
  </p:sldMasterIdLst>
  <p:sldIdLst>
    <p:sldId xmlns:r="http://schemas.openxmlformats.org/officeDocument/2006/relationships" id="256" r:id="R1ff8094cb0334281"/>
    <p:sldId xmlns:r="http://schemas.openxmlformats.org/officeDocument/2006/relationships" id="257" r:id="Rdb14bb3cc25a4858"/>
    <p:sldId xmlns:r="http://schemas.openxmlformats.org/officeDocument/2006/relationships" id="258" r:id="R5719075bebb74201"/>
    <p:sldId xmlns:r="http://schemas.openxmlformats.org/officeDocument/2006/relationships" id="259" r:id="R5121982a89d84281"/>
    <p:sldId xmlns:r="http://schemas.openxmlformats.org/officeDocument/2006/relationships" id="260" r:id="R28398a6257fa43b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95b914d09344581" /><Relationship Type="http://schemas.openxmlformats.org/officeDocument/2006/relationships/slide" Target="/ppt/slides/slide1.xml" Id="R1ff8094cb0334281" /><Relationship Type="http://schemas.openxmlformats.org/officeDocument/2006/relationships/slide" Target="/ppt/slides/slide2.xml" Id="Rdb14bb3cc25a4858" /><Relationship Type="http://schemas.openxmlformats.org/officeDocument/2006/relationships/slide" Target="/ppt/slides/slide3.xml" Id="R5719075bebb74201" /><Relationship Type="http://schemas.openxmlformats.org/officeDocument/2006/relationships/slide" Target="/ppt/slides/slide4.xml" Id="R5121982a89d84281" /><Relationship Type="http://schemas.openxmlformats.org/officeDocument/2006/relationships/slide" Target="/ppt/slides/slide5.xml" Id="R28398a6257fa43b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1c05793222455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d73b2504944949" /><Relationship Type="http://schemas.openxmlformats.org/officeDocument/2006/relationships/theme" Target="/ppt/slideMasters/theme/theme1.xml" Id="R325e5bd0645c44d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dd73b250494494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93162b25c749e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c75bdb47424ab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b44bf30cc24ac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d5fdd776d74a9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1057f23f194aa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BERG RØR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 RØR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 RØR ble etablert [år] og holder til i Råholt.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 RØR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 RØR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 RØR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Teievegen 64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2070 Råholt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935 916 607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 RØR</a:t>
            </a:r>
          </a:p>
        </p:txBody>
      </p:sp>
    </p:spTree>
  </p:cSld>
  <p:clrMapOvr>
    <a:masterClrMapping xmlns:a="http://schemas.openxmlformats.org/drawingml/2006/main"/>
  </p:clrMapOvr>
</p:sld>
</file>