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8298ac371e42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31e23ea6214558"/>
  </p:sldMasterIdLst>
  <p:sldIdLst>
    <p:sldId xmlns:r="http://schemas.openxmlformats.org/officeDocument/2006/relationships" id="256" r:id="Rb310c2545ff34e51"/>
    <p:sldId xmlns:r="http://schemas.openxmlformats.org/officeDocument/2006/relationships" id="257" r:id="Re8c921dd45384133"/>
    <p:sldId xmlns:r="http://schemas.openxmlformats.org/officeDocument/2006/relationships" id="258" r:id="Rf4bac1f421724b28"/>
    <p:sldId xmlns:r="http://schemas.openxmlformats.org/officeDocument/2006/relationships" id="259" r:id="Rf0fe034c87974333"/>
    <p:sldId xmlns:r="http://schemas.openxmlformats.org/officeDocument/2006/relationships" id="260" r:id="Rbafeb8d952f2427a"/>
    <p:sldId xmlns:r="http://schemas.openxmlformats.org/officeDocument/2006/relationships" id="261" r:id="Rc0b2b45cc02a4d33"/>
    <p:sldId xmlns:r="http://schemas.openxmlformats.org/officeDocument/2006/relationships" id="262" r:id="R830861ef29294a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31e23ea6214558" /><Relationship Type="http://schemas.openxmlformats.org/officeDocument/2006/relationships/slide" Target="/ppt/slides/slide1.xml" Id="Rb310c2545ff34e51" /><Relationship Type="http://schemas.openxmlformats.org/officeDocument/2006/relationships/slide" Target="/ppt/slides/slide2.xml" Id="Re8c921dd45384133" /><Relationship Type="http://schemas.openxmlformats.org/officeDocument/2006/relationships/slide" Target="/ppt/slides/slide3.xml" Id="Rf4bac1f421724b28" /><Relationship Type="http://schemas.openxmlformats.org/officeDocument/2006/relationships/slide" Target="/ppt/slides/slide4.xml" Id="Rf0fe034c87974333" /><Relationship Type="http://schemas.openxmlformats.org/officeDocument/2006/relationships/slide" Target="/ppt/slides/slide5.xml" Id="Rbafeb8d952f2427a" /><Relationship Type="http://schemas.openxmlformats.org/officeDocument/2006/relationships/slide" Target="/ppt/slides/slide6.xml" Id="Rc0b2b45cc02a4d33" /><Relationship Type="http://schemas.openxmlformats.org/officeDocument/2006/relationships/slide" Target="/ppt/slides/slide7.xml" Id="R830861ef29294a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f4632490ac42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727f1d5af34260" /><Relationship Type="http://schemas.openxmlformats.org/officeDocument/2006/relationships/theme" Target="/ppt/slideMasters/theme/theme1.xml" Id="R1dea7b1e401548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727f1d5af342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a17f508a6245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9735f169c94b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9b94fbc77c44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ee2509304a47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8f0d69711a40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9409bfac7447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7849f772ec4c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DRAMMEN RENOVERING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DRAMMEN RENOVERING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DRAMMEN RENOVERING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DRAMMEN RENOVERING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DRAMMEN RENOVERING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DRAMMEN RENOVERING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1 748 216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272 861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205 312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235 312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532 098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DRAMMEN RENOVERING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ADAM TIMOTHY KOPHAMER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DRAMMEN RENOVERING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Eikervei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3045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935 906 008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DRAMMEN RENOVERING AS</a:t>
            </a:r>
          </a:p>
        </p:txBody>
      </p:sp>
    </p:spTree>
  </p:cSld>
  <p:clrMapOvr>
    <a:masterClrMapping xmlns:a="http://schemas.openxmlformats.org/drawingml/2006/main"/>
  </p:clrMapOvr>
</p:sld>
</file>